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media/image1.jpeg" ContentType="image/jpeg"/>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media/image2.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414141"/>
        </a:solidFill>
        <a:effectLst/>
        <a:uFillTx/>
        <a:latin typeface="Palatino"/>
        <a:ea typeface="Palatino"/>
        <a:cs typeface="Palatino"/>
        <a:sym typeface="Palatino"/>
      </a:defRPr>
    </a:lvl1pPr>
    <a:lvl2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414141"/>
        </a:solidFill>
        <a:effectLst/>
        <a:uFillTx/>
        <a:latin typeface="Palatino"/>
        <a:ea typeface="Palatino"/>
        <a:cs typeface="Palatino"/>
        <a:sym typeface="Palatino"/>
      </a:defRPr>
    </a:lvl2pPr>
    <a:lvl3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414141"/>
        </a:solidFill>
        <a:effectLst/>
        <a:uFillTx/>
        <a:latin typeface="Palatino"/>
        <a:ea typeface="Palatino"/>
        <a:cs typeface="Palatino"/>
        <a:sym typeface="Palatino"/>
      </a:defRPr>
    </a:lvl3pPr>
    <a:lvl4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414141"/>
        </a:solidFill>
        <a:effectLst/>
        <a:uFillTx/>
        <a:latin typeface="Palatino"/>
        <a:ea typeface="Palatino"/>
        <a:cs typeface="Palatino"/>
        <a:sym typeface="Palatino"/>
      </a:defRPr>
    </a:lvl4pPr>
    <a:lvl5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414141"/>
        </a:solidFill>
        <a:effectLst/>
        <a:uFillTx/>
        <a:latin typeface="Palatino"/>
        <a:ea typeface="Palatino"/>
        <a:cs typeface="Palatino"/>
        <a:sym typeface="Palatino"/>
      </a:defRPr>
    </a:lvl5pPr>
    <a:lvl6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414141"/>
        </a:solidFill>
        <a:effectLst/>
        <a:uFillTx/>
        <a:latin typeface="Palatino"/>
        <a:ea typeface="Palatino"/>
        <a:cs typeface="Palatino"/>
        <a:sym typeface="Palatino"/>
      </a:defRPr>
    </a:lvl6pPr>
    <a:lvl7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414141"/>
        </a:solidFill>
        <a:effectLst/>
        <a:uFillTx/>
        <a:latin typeface="Palatino"/>
        <a:ea typeface="Palatino"/>
        <a:cs typeface="Palatino"/>
        <a:sym typeface="Palatino"/>
      </a:defRPr>
    </a:lvl7pPr>
    <a:lvl8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414141"/>
        </a:solidFill>
        <a:effectLst/>
        <a:uFillTx/>
        <a:latin typeface="Palatino"/>
        <a:ea typeface="Palatino"/>
        <a:cs typeface="Palatino"/>
        <a:sym typeface="Palatino"/>
      </a:defRPr>
    </a:lvl8pPr>
    <a:lvl9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414141"/>
        </a:solidFill>
        <a:effectLst/>
        <a:uFillTx/>
        <a:latin typeface="Palatino"/>
        <a:ea typeface="Palatino"/>
        <a:cs typeface="Palatino"/>
        <a:sym typeface="Palatino"/>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Palatino"/>
          <a:ea typeface="Palatino"/>
          <a:cs typeface="Palatino"/>
        </a:font>
        <a:srgbClr val="414141"/>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wholeTbl>
    <a:band2H>
      <a:tcTxStyle b="def" i="def"/>
      <a:tcStyle>
        <a:tcBdr/>
        <a:fill>
          <a:solidFill>
            <a:srgbClr val="C9C3BA">
              <a:alpha val="50000"/>
            </a:srgbClr>
          </a:solidFill>
        </a:fill>
      </a:tcStyle>
    </a:band2H>
    <a:firstCol>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89847F"/>
          </a:solidFill>
        </a:fill>
      </a:tcStyle>
    </a:firstCol>
    <a:lastRow>
      <a:tcTxStyle b="off" i="off">
        <a:font>
          <a:latin typeface="Palatino"/>
          <a:ea typeface="Palatino"/>
          <a:cs typeface="Palatino"/>
        </a:font>
        <a:srgbClr val="414141"/>
      </a:tcTxStyle>
      <a:tcStyle>
        <a:tcBdr>
          <a:left>
            <a:ln w="12700" cap="flat">
              <a:noFill/>
              <a:miter lim="400000"/>
            </a:ln>
          </a:left>
          <a:right>
            <a:ln w="12700" cap="flat">
              <a:noFill/>
              <a:miter lim="400000"/>
            </a:ln>
          </a:right>
          <a:top>
            <a:ln w="25400" cap="flat">
              <a:solidFill>
                <a:srgbClr val="525252"/>
              </a:solidFill>
              <a:prstDash val="solid"/>
              <a:miter lim="400000"/>
            </a:ln>
          </a:top>
          <a:bottom>
            <a:ln w="12700" cap="flat">
              <a:noFill/>
              <a:miter lim="400000"/>
            </a:ln>
          </a:bottom>
          <a:insideH>
            <a:ln w="12700" cap="flat">
              <a:solidFill>
                <a:srgbClr val="C9C3BA"/>
              </a:solidFill>
              <a:prstDash val="solid"/>
              <a:miter lim="400000"/>
            </a:ln>
          </a:insideH>
          <a:insideV>
            <a:ln w="12700" cap="flat">
              <a:noFill/>
              <a:miter lim="400000"/>
            </a:ln>
          </a:insideV>
        </a:tcBdr>
        <a:fill>
          <a:noFill/>
        </a:fill>
      </a:tcStyle>
    </a:lastRow>
    <a:firstRow>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rgbClr val="C9C3BA"/>
              </a:solidFill>
              <a:prstDash val="solid"/>
              <a:miter lim="400000"/>
            </a:ln>
          </a:insideH>
          <a:insideV>
            <a:ln w="12700" cap="flat">
              <a:noFill/>
              <a:miter lim="400000"/>
            </a:ln>
          </a:insideV>
        </a:tcBdr>
        <a:fill>
          <a:solidFill>
            <a:schemeClr val="accent5">
              <a:hueOff val="-375889"/>
              <a:satOff val="-9195"/>
              <a:lumOff val="-14901"/>
            </a:schemeClr>
          </a:solidFill>
        </a:fill>
      </a:tcStyle>
    </a:firstRow>
  </a:tblStyle>
  <a:tblStyle styleId="{C7B018BB-80A7-4F77-B60F-C8B233D01FF8}" styleName="">
    <a:tblBg/>
    <a:wholeTbl>
      <a:tcTxStyle b="off" i="off">
        <a:font>
          <a:latin typeface="Palatino"/>
          <a:ea typeface="Palatino"/>
          <a:cs typeface="Palatino"/>
        </a:font>
        <a:srgbClr val="414141"/>
      </a:tcTxStyle>
      <a:tcStyle>
        <a:tcBdr>
          <a:left>
            <a:ln w="25400" cap="rnd">
              <a:solidFill>
                <a:srgbClr val="C9C3BA"/>
              </a:solidFill>
              <a:custDash>
                <a:ds d="100000" sp="200000"/>
              </a:custDash>
              <a:miter lim="400000"/>
            </a:ln>
          </a:left>
          <a:right>
            <a:ln w="25400" cap="rnd">
              <a:solidFill>
                <a:srgbClr val="C9C3BA"/>
              </a:solidFill>
              <a:custDash>
                <a:ds d="100000" sp="200000"/>
              </a:custDash>
              <a:miter lim="400000"/>
            </a:ln>
          </a:right>
          <a:top>
            <a:ln w="25400" cap="rnd">
              <a:solidFill>
                <a:srgbClr val="C9C3BA"/>
              </a:solidFill>
              <a:custDash>
                <a:ds d="100000" sp="200000"/>
              </a:custDash>
              <a:miter lim="400000"/>
            </a:ln>
          </a:top>
          <a:bottom>
            <a:ln w="25400" cap="rnd">
              <a:solidFill>
                <a:srgbClr val="C9C3BA"/>
              </a:solidFill>
              <a:custDash>
                <a:ds d="100000" sp="200000"/>
              </a:custDash>
              <a:miter lim="400000"/>
            </a:ln>
          </a:bottom>
          <a:insideH>
            <a:ln w="25400" cap="rnd">
              <a:solidFill>
                <a:srgbClr val="C9C3BA"/>
              </a:solidFill>
              <a:custDash>
                <a:ds d="100000" sp="200000"/>
              </a:custDash>
              <a:miter lim="400000"/>
            </a:ln>
          </a:insideH>
          <a:insideV>
            <a:ln w="25400" cap="rnd">
              <a:solidFill>
                <a:srgbClr val="C9C3BA"/>
              </a:solidFill>
              <a:custDash>
                <a:ds d="100000" sp="200000"/>
              </a:custDash>
              <a:miter lim="400000"/>
            </a:ln>
          </a:insideV>
        </a:tcBdr>
        <a:fill>
          <a:noFill/>
        </a:fill>
      </a:tcStyle>
    </a:wholeTbl>
    <a:band2H>
      <a:tcTxStyle b="def" i="def"/>
      <a:tcStyle>
        <a:tcBdr/>
        <a:fill>
          <a:solidFill>
            <a:srgbClr val="C9C3BA">
              <a:alpha val="75000"/>
            </a:srgbClr>
          </a:solidFill>
        </a:fill>
      </a:tcStyle>
    </a:band2H>
    <a:firstCol>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solidFill>
                <a:srgbClr val="C9C3BA"/>
              </a:solidFill>
              <a:prstDash val="solid"/>
              <a:miter lim="400000"/>
            </a:ln>
          </a:top>
          <a:bottom>
            <a:ln w="12700" cap="flat">
              <a:solidFill>
                <a:srgbClr val="C9C3BA"/>
              </a:solidFill>
              <a:prstDash val="solid"/>
              <a:miter lim="400000"/>
            </a:ln>
          </a:bottom>
          <a:insideH>
            <a:ln w="12700" cap="flat">
              <a:solidFill>
                <a:srgbClr val="C9C3BA"/>
              </a:solidFill>
              <a:prstDash val="solid"/>
              <a:miter lim="400000"/>
            </a:ln>
          </a:insideH>
          <a:insideV>
            <a:ln w="12700" cap="flat">
              <a:solidFill>
                <a:srgbClr val="FFFFFF">
                  <a:alpha val="50000"/>
                </a:srgbClr>
              </a:solidFill>
              <a:prstDash val="solid"/>
              <a:miter lim="400000"/>
            </a:ln>
          </a:insideV>
        </a:tcBdr>
        <a:fill>
          <a:noFill/>
        </a:fill>
      </a:tcStyle>
    </a:firstCol>
    <a:lastRow>
      <a:tcTxStyle b="off" i="off">
        <a:font>
          <a:latin typeface="Palatino"/>
          <a:ea typeface="Palatino"/>
          <a:cs typeface="Palatino"/>
        </a:font>
        <a:srgbClr val="FFFFFF"/>
      </a:tcTxStyle>
      <a:tcStyle>
        <a:tcBdr>
          <a:left>
            <a:ln w="12700" cap="flat">
              <a:solidFill>
                <a:srgbClr val="C9C3BA"/>
              </a:solidFill>
              <a:prstDash val="solid"/>
              <a:miter lim="400000"/>
            </a:ln>
          </a:left>
          <a:right>
            <a:ln w="12700" cap="flat">
              <a:solidFill>
                <a:srgbClr val="C9C3BA"/>
              </a:solidFill>
              <a:prstDash val="solid"/>
              <a:miter lim="400000"/>
            </a:ln>
          </a:right>
          <a:top>
            <a:ln w="12700" cap="flat">
              <a:noFill/>
              <a:miter lim="400000"/>
            </a:ln>
          </a:top>
          <a:bottom>
            <a:ln w="12700" cap="flat">
              <a:noFill/>
              <a:miter lim="400000"/>
            </a:ln>
          </a:bottom>
          <a:insideH>
            <a:ln w="12700" cap="flat">
              <a:solidFill>
                <a:srgbClr val="FFFFFF">
                  <a:alpha val="50000"/>
                </a:srgbClr>
              </a:solidFill>
              <a:prstDash val="solid"/>
              <a:miter lim="400000"/>
            </a:ln>
          </a:insideH>
          <a:insideV>
            <a:ln w="12700" cap="flat">
              <a:solidFill>
                <a:srgbClr val="C9C3BA"/>
              </a:solidFill>
              <a:prstDash val="solid"/>
              <a:miter lim="400000"/>
            </a:ln>
          </a:insideV>
        </a:tcBdr>
        <a:fill>
          <a:noFill/>
        </a:fill>
      </a:tcStyle>
    </a:lastRow>
    <a:firstRow>
      <a:tcTxStyle b="off" i="off">
        <a:font>
          <a:latin typeface="Palatino"/>
          <a:ea typeface="Palatino"/>
          <a:cs typeface="Palatino"/>
        </a:font>
        <a:srgbClr val="FFFFFF"/>
      </a:tcTxStyle>
      <a:tcStyle>
        <a:tcBdr>
          <a:left>
            <a:ln w="12700" cap="flat">
              <a:solidFill>
                <a:srgbClr val="C9C3BA"/>
              </a:solidFill>
              <a:prstDash val="solid"/>
              <a:miter lim="400000"/>
            </a:ln>
          </a:left>
          <a:right>
            <a:ln w="12700" cap="flat">
              <a:solidFill>
                <a:srgbClr val="C9C3BA"/>
              </a:solidFill>
              <a:prstDash val="solid"/>
              <a:miter lim="400000"/>
            </a:ln>
          </a:right>
          <a:top>
            <a:ln w="12700" cap="flat">
              <a:noFill/>
              <a:miter lim="400000"/>
            </a:ln>
          </a:top>
          <a:bottom>
            <a:ln w="12700" cap="flat">
              <a:noFill/>
              <a:miter lim="400000"/>
            </a:ln>
          </a:bottom>
          <a:insideH>
            <a:ln w="12700" cap="flat">
              <a:solidFill>
                <a:srgbClr val="FFFFFF">
                  <a:alpha val="50000"/>
                </a:srgbClr>
              </a:solidFill>
              <a:prstDash val="solid"/>
              <a:miter lim="400000"/>
            </a:ln>
          </a:insideH>
          <a:insideV>
            <a:ln w="12700" cap="flat">
              <a:solidFill>
                <a:srgbClr val="C9C3BA"/>
              </a:solidFill>
              <a:prstDash val="solid"/>
              <a:miter lim="400000"/>
            </a:ln>
          </a:insideV>
        </a:tcBdr>
        <a:fill>
          <a:noFill/>
        </a:fill>
      </a:tcStyle>
    </a:firstRow>
  </a:tblStyle>
  <a:tblStyle styleId="{EEE7283C-3CF3-47DC-8721-378D4A62B228}" styleName="">
    <a:tblBg/>
    <a:wholeTbl>
      <a:tcTxStyle b="off" i="off">
        <a:font>
          <a:latin typeface="Palatino"/>
          <a:ea typeface="Palatino"/>
          <a:cs typeface="Palatino"/>
        </a:font>
        <a:srgbClr val="414141"/>
      </a:tcTxStyle>
      <a:tcStyle>
        <a:tcBdr>
          <a:left>
            <a:ln w="12700" cap="flat">
              <a:noFill/>
              <a:miter lim="400000"/>
            </a:ln>
          </a:left>
          <a:right>
            <a:ln w="12700" cap="flat">
              <a:noFill/>
              <a:miter lim="400000"/>
            </a:ln>
          </a:right>
          <a:top>
            <a:ln w="12700" cap="flat">
              <a:solidFill>
                <a:srgbClr val="C9C3BA"/>
              </a:solidFill>
              <a:prstDash val="solid"/>
              <a:miter lim="400000"/>
            </a:ln>
          </a:top>
          <a:bottom>
            <a:ln w="12700" cap="flat">
              <a:solidFill>
                <a:srgbClr val="C9C3BA"/>
              </a:solidFill>
              <a:prstDash val="solid"/>
              <a:miter lim="400000"/>
            </a:ln>
          </a:bottom>
          <a:insideH>
            <a:ln w="12700" cap="flat">
              <a:solidFill>
                <a:srgbClr val="C9C3BA"/>
              </a:solidFill>
              <a:prstDash val="solid"/>
              <a:miter lim="400000"/>
            </a:ln>
          </a:insideH>
          <a:insideV>
            <a:ln w="12700" cap="flat">
              <a:noFill/>
              <a:miter lim="400000"/>
            </a:ln>
          </a:insideV>
        </a:tcBdr>
        <a:fill>
          <a:noFill/>
        </a:fill>
      </a:tcStyle>
    </a:wholeTbl>
    <a:band2H>
      <a:tcTxStyle b="def" i="def"/>
      <a:tcStyle>
        <a:tcBdr/>
        <a:fill>
          <a:solidFill>
            <a:srgbClr val="C9C3BA">
              <a:alpha val="50000"/>
            </a:srgbClr>
          </a:solidFill>
        </a:fill>
      </a:tcStyle>
    </a:band2H>
    <a:firstCol>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939D60"/>
          </a:solidFill>
        </a:fill>
      </a:tcStyle>
    </a:firstCol>
    <a:lastRow>
      <a:tcTxStyle b="off" i="off">
        <a:font>
          <a:latin typeface="Palatino"/>
          <a:ea typeface="Palatino"/>
          <a:cs typeface="Palatino"/>
        </a:font>
        <a:srgbClr val="414141"/>
      </a:tcTxStyle>
      <a:tcStyle>
        <a:tcBdr>
          <a:left>
            <a:ln w="12700" cap="flat">
              <a:noFill/>
              <a:miter lim="400000"/>
            </a:ln>
          </a:left>
          <a:right>
            <a:ln w="12700" cap="flat">
              <a:noFill/>
              <a:miter lim="400000"/>
            </a:ln>
          </a:right>
          <a:top>
            <a:ln w="25400" cap="flat">
              <a:solidFill>
                <a:srgbClr val="525252"/>
              </a:solidFill>
              <a:prstDash val="solid"/>
              <a:miter lim="400000"/>
            </a:ln>
          </a:top>
          <a:bottom>
            <a:ln w="12700" cap="flat">
              <a:noFill/>
              <a:miter lim="400000"/>
            </a:ln>
          </a:bottom>
          <a:insideH>
            <a:ln w="12700" cap="flat">
              <a:solidFill>
                <a:srgbClr val="C9C3BA"/>
              </a:solidFill>
              <a:prstDash val="solid"/>
              <a:miter lim="400000"/>
            </a:ln>
          </a:insideH>
          <a:insideV>
            <a:ln w="12700" cap="flat">
              <a:noFill/>
              <a:miter lim="400000"/>
            </a:ln>
          </a:insideV>
        </a:tcBdr>
        <a:fill>
          <a:noFill/>
        </a:fill>
      </a:tcStyle>
    </a:lastRow>
    <a:firstRow>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rgbClr val="C9C3BA"/>
              </a:solidFill>
              <a:prstDash val="solid"/>
              <a:miter lim="400000"/>
            </a:ln>
          </a:insideH>
          <a:insideV>
            <a:ln w="12700" cap="flat">
              <a:noFill/>
              <a:miter lim="400000"/>
            </a:ln>
          </a:insideV>
        </a:tcBdr>
        <a:fill>
          <a:solidFill>
            <a:schemeClr val="accent3">
              <a:hueOff val="708446"/>
              <a:satOff val="-4821"/>
              <a:lumOff val="-14251"/>
            </a:schemeClr>
          </a:solidFill>
        </a:fill>
      </a:tcStyle>
    </a:firstRow>
  </a:tblStyle>
  <a:tblStyle styleId="{CF821DB8-F4EB-4A41-A1BA-3FCAFE7338EE}" styleName="">
    <a:tblBg/>
    <a:wholeTbl>
      <a:tcTxStyle b="off" i="off">
        <a:font>
          <a:latin typeface="Palatino"/>
          <a:ea typeface="Palatino"/>
          <a:cs typeface="Palatino"/>
        </a:font>
        <a:srgbClr val="414141"/>
      </a:tcTxStyle>
      <a:tcStyle>
        <a:tcBdr>
          <a:left>
            <a:ln w="12700" cap="flat">
              <a:solidFill>
                <a:schemeClr val="accent1">
                  <a:hueOff val="-113918"/>
                  <a:satOff val="19024"/>
                  <a:lumOff val="19749"/>
                </a:schemeClr>
              </a:solidFill>
              <a:prstDash val="solid"/>
              <a:miter lim="400000"/>
            </a:ln>
          </a:left>
          <a:right>
            <a:ln w="12700" cap="flat">
              <a:solidFill>
                <a:schemeClr val="accent1">
                  <a:hueOff val="-113918"/>
                  <a:satOff val="19024"/>
                  <a:lumOff val="19749"/>
                </a:schemeClr>
              </a:solidFill>
              <a:prstDash val="solid"/>
              <a:miter lim="400000"/>
            </a:ln>
          </a:right>
          <a:top>
            <a:ln w="12700" cap="flat">
              <a:solidFill>
                <a:schemeClr val="accent1">
                  <a:hueOff val="-113918"/>
                  <a:satOff val="19024"/>
                  <a:lumOff val="19749"/>
                </a:schemeClr>
              </a:solidFill>
              <a:prstDash val="solid"/>
              <a:miter lim="400000"/>
            </a:ln>
          </a:top>
          <a:bottom>
            <a:ln w="12700" cap="flat">
              <a:solidFill>
                <a:schemeClr val="accent1">
                  <a:hueOff val="-113918"/>
                  <a:satOff val="19024"/>
                  <a:lumOff val="19749"/>
                </a:schemeClr>
              </a:solidFill>
              <a:prstDash val="solid"/>
              <a:miter lim="400000"/>
            </a:ln>
          </a:bottom>
          <a:insideH>
            <a:ln w="12700" cap="flat">
              <a:solidFill>
                <a:schemeClr val="accent1">
                  <a:hueOff val="-113918"/>
                  <a:satOff val="19024"/>
                  <a:lumOff val="19749"/>
                </a:schemeClr>
              </a:solidFill>
              <a:prstDash val="solid"/>
              <a:miter lim="400000"/>
            </a:ln>
          </a:insideH>
          <a:insideV>
            <a:ln w="12700" cap="flat">
              <a:solidFill>
                <a:schemeClr val="accent1">
                  <a:hueOff val="-113918"/>
                  <a:satOff val="19024"/>
                  <a:lumOff val="19749"/>
                </a:schemeClr>
              </a:solidFill>
              <a:prstDash val="solid"/>
              <a:miter lim="400000"/>
            </a:ln>
          </a:insideV>
        </a:tcBdr>
        <a:fill>
          <a:noFill/>
        </a:fill>
      </a:tcStyle>
    </a:wholeTbl>
    <a:band2H>
      <a:tcTxStyle b="def" i="def"/>
      <a:tcStyle>
        <a:tcBdr/>
        <a:fill>
          <a:solidFill>
            <a:schemeClr val="accent1">
              <a:hueOff val="-113918"/>
              <a:satOff val="19024"/>
              <a:lumOff val="19749"/>
              <a:alpha val="35000"/>
            </a:schemeClr>
          </a:solidFill>
        </a:fill>
      </a:tcStyle>
    </a:band2H>
    <a:firstCol>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738AAF"/>
          </a:solidFill>
        </a:fill>
      </a:tcStyle>
    </a:firstCol>
    <a:lastRow>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chemeClr val="accent1">
                  <a:hueOff val="-113918"/>
                  <a:satOff val="19024"/>
                  <a:lumOff val="19749"/>
                </a:schemeClr>
              </a:solidFill>
              <a:prstDash val="solid"/>
              <a:miter lim="400000"/>
            </a:ln>
          </a:insideH>
          <a:insideV>
            <a:ln w="12700" cap="flat">
              <a:noFill/>
              <a:miter lim="400000"/>
            </a:ln>
          </a:insideV>
        </a:tcBdr>
        <a:fill>
          <a:solidFill>
            <a:schemeClr val="accent1">
              <a:hueOff val="369196"/>
              <a:satOff val="13972"/>
              <a:lumOff val="-24493"/>
            </a:schemeClr>
          </a:solidFill>
        </a:fill>
      </a:tcStyle>
    </a:lastRow>
    <a:firstRow>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chemeClr val="accent1">
                  <a:hueOff val="-113918"/>
                  <a:satOff val="19024"/>
                  <a:lumOff val="19749"/>
                </a:schemeClr>
              </a:solidFill>
              <a:prstDash val="solid"/>
              <a:miter lim="400000"/>
            </a:ln>
          </a:insideH>
          <a:insideV>
            <a:ln w="12700" cap="flat">
              <a:noFill/>
              <a:miter lim="400000"/>
            </a:ln>
          </a:insideV>
        </a:tcBdr>
        <a:fill>
          <a:solidFill>
            <a:schemeClr val="accent1">
              <a:hueOff val="369194"/>
              <a:satOff val="6343"/>
              <a:lumOff val="-13963"/>
            </a:schemeClr>
          </a:solidFill>
        </a:fill>
      </a:tcStyle>
    </a:firstRow>
  </a:tblStyle>
  <a:tblStyle styleId="{33BA23B1-9221-436E-865A-0063620EA4FD}" styleName="">
    <a:tblBg/>
    <a:wholeTbl>
      <a:tcTxStyle b="off" i="off">
        <a:font>
          <a:latin typeface="Palatino"/>
          <a:ea typeface="Palatino"/>
          <a:cs typeface="Palatino"/>
        </a:font>
        <a:srgbClr val="414141"/>
      </a:tcTxStyle>
      <a:tcStyle>
        <a:tcBdr>
          <a:left>
            <a:ln w="12700" cap="flat">
              <a:solidFill>
                <a:srgbClr val="C9C3BA"/>
              </a:solidFill>
              <a:prstDash val="solid"/>
              <a:miter lim="400000"/>
            </a:ln>
          </a:left>
          <a:right>
            <a:ln w="12700" cap="flat">
              <a:solidFill>
                <a:srgbClr val="C9C3BA"/>
              </a:solidFill>
              <a:prstDash val="solid"/>
              <a:miter lim="400000"/>
            </a:ln>
          </a:right>
          <a:top>
            <a:ln w="12700" cap="flat">
              <a:solidFill>
                <a:srgbClr val="C9C3BA"/>
              </a:solidFill>
              <a:prstDash val="solid"/>
              <a:miter lim="400000"/>
            </a:ln>
          </a:top>
          <a:bottom>
            <a:ln w="12700" cap="flat">
              <a:solidFill>
                <a:srgbClr val="C9C3BA"/>
              </a:solidFill>
              <a:prstDash val="solid"/>
              <a:miter lim="400000"/>
            </a:ln>
          </a:bottom>
          <a:insideH>
            <a:ln w="12700" cap="flat">
              <a:solidFill>
                <a:srgbClr val="C9C3BA"/>
              </a:solidFill>
              <a:prstDash val="solid"/>
              <a:miter lim="400000"/>
            </a:ln>
          </a:insideH>
          <a:insideV>
            <a:ln w="12700" cap="flat">
              <a:solidFill>
                <a:srgbClr val="C9C3BA"/>
              </a:solidFill>
              <a:prstDash val="solid"/>
              <a:miter lim="400000"/>
            </a:ln>
          </a:insideV>
        </a:tcBdr>
        <a:fill>
          <a:noFill/>
        </a:fill>
      </a:tcStyle>
    </a:wholeTbl>
    <a:band2H>
      <a:tcTxStyle b="def" i="def"/>
      <a:tcStyle>
        <a:tcBdr/>
        <a:fill>
          <a:solidFill>
            <a:srgbClr val="C9C3BA">
              <a:alpha val="50000"/>
            </a:srgbClr>
          </a:solidFill>
        </a:fill>
      </a:tcStyle>
    </a:band2H>
    <a:firstCol>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66635F"/>
          </a:solidFill>
        </a:fill>
      </a:tcStyle>
    </a:firstCol>
    <a:lastRow>
      <a:tcTxStyle b="off" i="off">
        <a:font>
          <a:latin typeface="Palatino"/>
          <a:ea typeface="Palatino"/>
          <a:cs typeface="Palatino"/>
        </a:font>
        <a:srgbClr val="414141"/>
      </a:tcTxStyle>
      <a:tcStyle>
        <a:tcBdr>
          <a:left>
            <a:ln w="12700" cap="flat">
              <a:noFill/>
              <a:miter lim="400000"/>
            </a:ln>
          </a:left>
          <a:right>
            <a:ln w="12700" cap="flat">
              <a:noFill/>
              <a:miter lim="400000"/>
            </a:ln>
          </a:right>
          <a:top>
            <a:ln w="12700" cap="flat">
              <a:solidFill>
                <a:srgbClr val="000000"/>
              </a:solidFill>
              <a:prstDash val="solid"/>
              <a:miter lim="400000"/>
            </a:ln>
          </a:top>
          <a:bottom>
            <a:ln w="12700" cap="flat">
              <a:noFill/>
              <a:miter lim="400000"/>
            </a:ln>
          </a:bottom>
          <a:insideH>
            <a:ln w="12700" cap="flat">
              <a:solidFill>
                <a:srgbClr val="C9C3BA"/>
              </a:solidFill>
              <a:prstDash val="solid"/>
              <a:miter lim="400000"/>
            </a:ln>
          </a:insideH>
          <a:insideV>
            <a:ln w="12700" cap="flat">
              <a:noFill/>
              <a:miter lim="400000"/>
            </a:ln>
          </a:insideV>
        </a:tcBdr>
        <a:fill>
          <a:noFill/>
        </a:fill>
      </a:tcStyle>
    </a:lastRow>
    <a:firstRow>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rgbClr val="C9C3BA"/>
              </a:solidFill>
              <a:prstDash val="solid"/>
              <a:miter lim="400000"/>
            </a:ln>
          </a:insideH>
          <a:insideV>
            <a:ln w="12700" cap="flat">
              <a:noFill/>
              <a:miter lim="400000"/>
            </a:ln>
          </a:insideV>
        </a:tcBdr>
        <a:fill>
          <a:solidFill>
            <a:srgbClr val="89847F"/>
          </a:solidFill>
        </a:fill>
      </a:tcStyle>
    </a:firstRow>
  </a:tblStyle>
  <a:tblStyle styleId="{2708684C-4D16-4618-839F-0558EEFCDFE6}" styleName="">
    <a:tblBg/>
    <a:wholeTbl>
      <a:tcTxStyle b="off" i="off">
        <a:font>
          <a:latin typeface="Palatino"/>
          <a:ea typeface="Palatino"/>
          <a:cs typeface="Palatino"/>
        </a:font>
        <a:srgbClr val="414141"/>
      </a:tcTxStyle>
      <a:tcStyle>
        <a:tcBdr>
          <a:left>
            <a:ln w="12700" cap="flat">
              <a:noFill/>
              <a:miter lim="400000"/>
            </a:ln>
          </a:left>
          <a:right>
            <a:ln w="12700" cap="flat">
              <a:noFill/>
              <a:miter lim="400000"/>
            </a:ln>
          </a:right>
          <a:top>
            <a:ln w="12700" cap="flat">
              <a:solidFill>
                <a:srgbClr val="89847F"/>
              </a:solidFill>
              <a:custDash>
                <a:ds d="200000" sp="200000"/>
              </a:custDash>
              <a:miter lim="400000"/>
            </a:ln>
          </a:top>
          <a:bottom>
            <a:ln w="12700" cap="flat">
              <a:solidFill>
                <a:srgbClr val="89847F"/>
              </a:solidFill>
              <a:custDash>
                <a:ds d="200000" sp="200000"/>
              </a:custDash>
              <a:miter lim="400000"/>
            </a:ln>
          </a:bottom>
          <a:insideH>
            <a:ln w="12700" cap="flat">
              <a:solidFill>
                <a:srgbClr val="89847F"/>
              </a:solidFill>
              <a:custDash>
                <a:ds d="200000" sp="200000"/>
              </a:custDash>
              <a:miter lim="400000"/>
            </a:ln>
          </a:insideH>
          <a:insideV>
            <a:ln w="12700" cap="flat">
              <a:noFill/>
              <a:miter lim="400000"/>
            </a:ln>
          </a:insideV>
        </a:tcBdr>
        <a:fill>
          <a:noFill/>
        </a:fill>
      </a:tcStyle>
    </a:wholeTbl>
    <a:band2H>
      <a:tcTxStyle b="def" i="def"/>
      <a:tcStyle>
        <a:tcBdr/>
        <a:fill>
          <a:solidFill>
            <a:srgbClr val="C9C3BA">
              <a:alpha val="35000"/>
            </a:srgbClr>
          </a:solidFill>
        </a:fill>
      </a:tcStyle>
    </a:band2H>
    <a:firstCol>
      <a:tcTxStyle b="off" i="off">
        <a:font>
          <a:latin typeface="Palatino"/>
          <a:ea typeface="Palatino"/>
          <a:cs typeface="Palatino"/>
        </a:font>
        <a:srgbClr val="414141"/>
      </a:tcTxStyle>
      <a:tcStyle>
        <a:tcBdr>
          <a:left>
            <a:ln w="12700" cap="flat">
              <a:noFill/>
              <a:miter lim="400000"/>
            </a:ln>
          </a:left>
          <a:right>
            <a:ln w="25400" cap="flat">
              <a:solidFill>
                <a:srgbClr val="000000"/>
              </a:solidFill>
              <a:prstDash val="solid"/>
              <a:miter lim="400000"/>
            </a:ln>
          </a:right>
          <a:top>
            <a:ln w="12700" cap="flat">
              <a:solidFill>
                <a:srgbClr val="89847F"/>
              </a:solidFill>
              <a:custDash>
                <a:ds d="200000" sp="200000"/>
              </a:custDash>
              <a:miter lim="400000"/>
            </a:ln>
          </a:top>
          <a:bottom>
            <a:ln w="12700" cap="flat">
              <a:solidFill>
                <a:srgbClr val="89847F"/>
              </a:solidFill>
              <a:custDash>
                <a:ds d="200000" sp="200000"/>
              </a:custDash>
              <a:miter lim="400000"/>
            </a:ln>
          </a:bottom>
          <a:insideH>
            <a:ln w="12700" cap="flat">
              <a:solidFill>
                <a:srgbClr val="89847F"/>
              </a:solidFill>
              <a:custDash>
                <a:ds d="200000" sp="200000"/>
              </a:custDash>
              <a:miter lim="400000"/>
            </a:ln>
          </a:insideH>
          <a:insideV>
            <a:ln w="12700" cap="flat">
              <a:noFill/>
              <a:miter lim="400000"/>
            </a:ln>
          </a:insideV>
        </a:tcBdr>
        <a:fill>
          <a:noFill/>
        </a:fill>
      </a:tcStyle>
    </a:firstCol>
    <a:lastRow>
      <a:tcTxStyle b="off" i="off">
        <a:font>
          <a:latin typeface="Palatino"/>
          <a:ea typeface="Palatino"/>
          <a:cs typeface="Palatino"/>
        </a:font>
        <a:srgbClr val="414141"/>
      </a:tcTxStyle>
      <a:tcStyle>
        <a:tcBdr>
          <a:left>
            <a:ln w="12700" cap="flat">
              <a:noFill/>
              <a:miter lim="400000"/>
            </a:ln>
          </a:left>
          <a:right>
            <a:ln w="12700" cap="flat">
              <a:noFill/>
              <a:miter lim="400000"/>
            </a:ln>
          </a:right>
          <a:top>
            <a:ln w="25400" cap="flat">
              <a:solidFill>
                <a:srgbClr val="000000"/>
              </a:solidFill>
              <a:prstDash val="solid"/>
              <a:miter lim="400000"/>
            </a:ln>
          </a:top>
          <a:bottom>
            <a:ln w="12700" cap="flat">
              <a:noFill/>
              <a:miter lim="400000"/>
            </a:ln>
          </a:bottom>
          <a:insideH>
            <a:ln w="12700" cap="flat">
              <a:solidFill>
                <a:srgbClr val="89847F"/>
              </a:solidFill>
              <a:prstDash val="solid"/>
              <a:miter lim="400000"/>
            </a:ln>
          </a:insideH>
          <a:insideV>
            <a:ln w="12700" cap="flat">
              <a:noFill/>
              <a:miter lim="400000"/>
            </a:ln>
          </a:insideV>
        </a:tcBdr>
        <a:fill>
          <a:noFill/>
        </a:fill>
      </a:tcStyle>
    </a:lastRow>
    <a:firstRow>
      <a:tcTxStyle b="off" i="off">
        <a:font>
          <a:latin typeface="Palatino"/>
          <a:ea typeface="Palatino"/>
          <a:cs typeface="Palatino"/>
        </a:font>
        <a:srgbClr val="414141"/>
      </a:tcTxStyle>
      <a:tcStyle>
        <a:tcBdr>
          <a:left>
            <a:ln w="12700" cap="flat">
              <a:noFill/>
              <a:miter lim="400000"/>
            </a:ln>
          </a:left>
          <a:right>
            <a:ln w="12700" cap="flat">
              <a:noFill/>
              <a:miter lim="400000"/>
            </a:ln>
          </a:right>
          <a:top>
            <a:ln w="12700" cap="flat">
              <a:noFill/>
              <a:miter lim="400000"/>
            </a:ln>
          </a:top>
          <a:bottom>
            <a:ln w="25400" cap="flat">
              <a:solidFill>
                <a:srgbClr val="000000"/>
              </a:solidFill>
              <a:prstDash val="solid"/>
              <a:miter lim="400000"/>
            </a:ln>
          </a:bottom>
          <a:insideH>
            <a:ln w="12700" cap="flat">
              <a:solidFill>
                <a:srgbClr val="89847F"/>
              </a:solidFill>
              <a:prstDash val="solid"/>
              <a:miter lim="400000"/>
            </a:ln>
          </a:insideH>
          <a:insideV>
            <a:ln w="12700" cap="flat">
              <a:noFill/>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34" name="Shape 134"/>
          <p:cNvSpPr/>
          <p:nvPr>
            <p:ph type="sldImg"/>
          </p:nvPr>
        </p:nvSpPr>
        <p:spPr>
          <a:xfrm>
            <a:off x="1143000" y="685800"/>
            <a:ext cx="4572000" cy="3429000"/>
          </a:xfrm>
          <a:prstGeom prst="rect">
            <a:avLst/>
          </a:prstGeom>
        </p:spPr>
        <p:txBody>
          <a:bodyPr/>
          <a:lstStyle/>
          <a:p>
            <a:pPr/>
          </a:p>
        </p:txBody>
      </p:sp>
      <p:sp>
        <p:nvSpPr>
          <p:cNvPr id="135" name="Shape 135"/>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0" showMasterPhAnim="1">
  <p:cSld name="Title &amp; Subtitl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3" name="Line"/>
          <p:cNvSpPr/>
          <p:nvPr/>
        </p:nvSpPr>
        <p:spPr>
          <a:xfrm>
            <a:off x="952500" y="9245600"/>
            <a:ext cx="22498974" cy="0"/>
          </a:xfrm>
          <a:prstGeom prst="line">
            <a:avLst/>
          </a:prstGeom>
          <a:ln w="12700">
            <a:solidFill>
              <a:srgbClr val="444444">
                <a:alpha val="30000"/>
              </a:srgb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p>
        </p:txBody>
      </p:sp>
      <p:sp>
        <p:nvSpPr>
          <p:cNvPr id="14" name="Line"/>
          <p:cNvSpPr/>
          <p:nvPr/>
        </p:nvSpPr>
        <p:spPr>
          <a:xfrm>
            <a:off x="952500" y="5765800"/>
            <a:ext cx="22500035" cy="0"/>
          </a:xfrm>
          <a:prstGeom prst="line">
            <a:avLst/>
          </a:prstGeom>
          <a:ln w="12700">
            <a:solidFill>
              <a:srgbClr val="444444">
                <a:alpha val="30000"/>
              </a:srgb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p>
        </p:txBody>
      </p:sp>
      <p:sp>
        <p:nvSpPr>
          <p:cNvPr id="15" name="Line"/>
          <p:cNvSpPr/>
          <p:nvPr/>
        </p:nvSpPr>
        <p:spPr>
          <a:xfrm flipV="1">
            <a:off x="14989317" y="6339647"/>
            <a:ext cx="1" cy="2310129"/>
          </a:xfrm>
          <a:prstGeom prst="line">
            <a:avLst/>
          </a:prstGeom>
          <a:ln w="12700">
            <a:solidFill>
              <a:srgbClr val="444444">
                <a:alpha val="30000"/>
              </a:srgb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p>
        </p:txBody>
      </p:sp>
      <p:sp>
        <p:nvSpPr>
          <p:cNvPr id="16" name="Lorem Ipsum Dolor"/>
          <p:cNvSpPr txBox="1"/>
          <p:nvPr>
            <p:ph type="body" sz="quarter" idx="21"/>
          </p:nvPr>
        </p:nvSpPr>
        <p:spPr>
          <a:xfrm>
            <a:off x="952500" y="4965700"/>
            <a:ext cx="13500100" cy="635000"/>
          </a:xfrm>
          <a:prstGeom prst="rect">
            <a:avLst/>
          </a:prstGeom>
        </p:spPr>
        <p:txBody>
          <a:bodyPr>
            <a:spAutoFit/>
          </a:bodyPr>
          <a:lstStyle>
            <a:lvl1pPr marL="0" indent="0">
              <a:lnSpc>
                <a:spcPct val="110000"/>
              </a:lnSpc>
              <a:spcBef>
                <a:spcPts val="0"/>
              </a:spcBef>
              <a:buClrTx/>
              <a:buSzTx/>
              <a:buFontTx/>
              <a:buNone/>
              <a:defRPr i="1" sz="3200"/>
            </a:lvl1pPr>
          </a:lstStyle>
          <a:p>
            <a:pPr/>
            <a:r>
              <a:t>Lorem Ipsum Dolor</a:t>
            </a:r>
          </a:p>
        </p:txBody>
      </p:sp>
      <p:sp>
        <p:nvSpPr>
          <p:cNvPr id="17" name="Title Text"/>
          <p:cNvSpPr txBox="1"/>
          <p:nvPr>
            <p:ph type="title"/>
          </p:nvPr>
        </p:nvSpPr>
        <p:spPr>
          <a:xfrm>
            <a:off x="952500" y="5829300"/>
            <a:ext cx="13500100" cy="3340100"/>
          </a:xfrm>
          <a:prstGeom prst="rect">
            <a:avLst/>
          </a:prstGeom>
        </p:spPr>
        <p:txBody>
          <a:bodyPr/>
          <a:lstStyle>
            <a:lvl1pPr algn="l"/>
          </a:lstStyle>
          <a:p>
            <a:pPr/>
            <a:r>
              <a:t>Title Text</a:t>
            </a:r>
          </a:p>
        </p:txBody>
      </p:sp>
      <p:sp>
        <p:nvSpPr>
          <p:cNvPr id="18" name="Body Level One…"/>
          <p:cNvSpPr txBox="1"/>
          <p:nvPr>
            <p:ph type="body" sz="quarter" idx="1"/>
          </p:nvPr>
        </p:nvSpPr>
        <p:spPr>
          <a:xfrm>
            <a:off x="15532100" y="5829300"/>
            <a:ext cx="7950200" cy="3340100"/>
          </a:xfrm>
          <a:prstGeom prst="rect">
            <a:avLst/>
          </a:prstGeom>
        </p:spPr>
        <p:txBody>
          <a:bodyPr/>
          <a:lstStyle>
            <a:lvl1pPr marL="0" indent="0">
              <a:spcBef>
                <a:spcPts val="0"/>
              </a:spcBef>
              <a:buClrTx/>
              <a:buSzTx/>
              <a:buFontTx/>
              <a:buNone/>
              <a:defRPr sz="3200"/>
            </a:lvl1pPr>
            <a:lvl2pPr marL="0" indent="0">
              <a:spcBef>
                <a:spcPts val="0"/>
              </a:spcBef>
              <a:buClrTx/>
              <a:buSzTx/>
              <a:buFontTx/>
              <a:buNone/>
              <a:defRPr sz="3200"/>
            </a:lvl2pPr>
            <a:lvl3pPr marL="0" indent="0">
              <a:spcBef>
                <a:spcPts val="0"/>
              </a:spcBef>
              <a:buClrTx/>
              <a:buSzTx/>
              <a:buFontTx/>
              <a:buNone/>
              <a:defRPr sz="3200"/>
            </a:lvl3pPr>
            <a:lvl4pPr marL="0" indent="0">
              <a:spcBef>
                <a:spcPts val="0"/>
              </a:spcBef>
              <a:buClrTx/>
              <a:buSzTx/>
              <a:buFontTx/>
              <a:buNone/>
              <a:defRPr sz="3200"/>
            </a:lvl4pPr>
            <a:lvl5pPr marL="0" indent="0">
              <a:spcBef>
                <a:spcPts val="0"/>
              </a:spcBef>
              <a:buClrTx/>
              <a:buSzTx/>
              <a:buFontTx/>
              <a:buNone/>
              <a:defRPr sz="3200"/>
            </a:lvl5pPr>
          </a:lstStyle>
          <a:p>
            <a:pPr/>
            <a:r>
              <a:t>Body Level One</a:t>
            </a:r>
          </a:p>
          <a:p>
            <a:pPr lvl="1"/>
            <a:r>
              <a:t>Body Level Two</a:t>
            </a:r>
          </a:p>
          <a:p>
            <a:pPr lvl="2"/>
            <a:r>
              <a:t>Body Level Three</a:t>
            </a:r>
          </a:p>
          <a:p>
            <a:pPr lvl="3"/>
            <a:r>
              <a:t>Body Level Four</a:t>
            </a:r>
          </a:p>
          <a:p>
            <a:pPr lvl="4"/>
            <a:r>
              <a:t>Body Level Five</a:t>
            </a:r>
          </a:p>
        </p:txBody>
      </p:sp>
      <p:sp>
        <p:nvSpPr>
          <p:cNvPr id="1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Quote">
    <p:spTree>
      <p:nvGrpSpPr>
        <p:cNvPr id="1" name=""/>
        <p:cNvGrpSpPr/>
        <p:nvPr/>
      </p:nvGrpSpPr>
      <p:grpSpPr>
        <a:xfrm>
          <a:off x="0" y="0"/>
          <a:ext cx="0" cy="0"/>
          <a:chOff x="0" y="0"/>
          <a:chExt cx="0" cy="0"/>
        </a:xfrm>
      </p:grpSpPr>
      <p:sp>
        <p:nvSpPr>
          <p:cNvPr id="111" name="–Johnny Appleseed"/>
          <p:cNvSpPr txBox="1"/>
          <p:nvPr>
            <p:ph type="body" sz="quarter" idx="21"/>
          </p:nvPr>
        </p:nvSpPr>
        <p:spPr>
          <a:xfrm>
            <a:off x="990600" y="8420100"/>
            <a:ext cx="22390100" cy="812800"/>
          </a:xfrm>
          <a:prstGeom prst="rect">
            <a:avLst/>
          </a:prstGeom>
        </p:spPr>
        <p:txBody>
          <a:bodyPr anchor="t">
            <a:spAutoFit/>
          </a:bodyPr>
          <a:lstStyle>
            <a:lvl1pPr marL="0" indent="0" algn="ctr">
              <a:spcBef>
                <a:spcPts val="1700"/>
              </a:spcBef>
              <a:buClrTx/>
              <a:buSzTx/>
              <a:buFontTx/>
              <a:buNone/>
              <a:defRPr i="1" sz="4200"/>
            </a:lvl1pPr>
          </a:lstStyle>
          <a:p>
            <a:pPr/>
            <a:r>
              <a:t>–Johnny Appleseed</a:t>
            </a:r>
          </a:p>
        </p:txBody>
      </p:sp>
      <p:sp>
        <p:nvSpPr>
          <p:cNvPr id="112" name="“Type a quote here.”"/>
          <p:cNvSpPr txBox="1"/>
          <p:nvPr>
            <p:ph type="body" sz="quarter" idx="22"/>
          </p:nvPr>
        </p:nvSpPr>
        <p:spPr>
          <a:xfrm>
            <a:off x="2374900" y="6000750"/>
            <a:ext cx="19621500" cy="939800"/>
          </a:xfrm>
          <a:prstGeom prst="rect">
            <a:avLst/>
          </a:prstGeom>
        </p:spPr>
        <p:txBody>
          <a:bodyPr>
            <a:spAutoFit/>
          </a:bodyPr>
          <a:lstStyle>
            <a:lvl1pPr marL="0" indent="0" algn="ctr">
              <a:spcBef>
                <a:spcPts val="0"/>
              </a:spcBef>
              <a:buClrTx/>
              <a:buSzTx/>
              <a:buFontTx/>
              <a:buNone/>
            </a:lvl1pPr>
          </a:lstStyle>
          <a:p>
            <a:pPr/>
            <a:r>
              <a:t>“Type a quote here.” </a:t>
            </a:r>
          </a:p>
        </p:txBody>
      </p:sp>
      <p:sp>
        <p:nvSpPr>
          <p:cNvPr id="11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hoto">
    <p:spTree>
      <p:nvGrpSpPr>
        <p:cNvPr id="1" name=""/>
        <p:cNvGrpSpPr/>
        <p:nvPr/>
      </p:nvGrpSpPr>
      <p:grpSpPr>
        <a:xfrm>
          <a:off x="0" y="0"/>
          <a:ext cx="0" cy="0"/>
          <a:chOff x="0" y="0"/>
          <a:chExt cx="0" cy="0"/>
        </a:xfrm>
      </p:grpSpPr>
      <p:sp>
        <p:nvSpPr>
          <p:cNvPr id="120" name="Image"/>
          <p:cNvSpPr/>
          <p:nvPr>
            <p:ph type="pic" idx="21"/>
          </p:nvPr>
        </p:nvSpPr>
        <p:spPr>
          <a:xfrm>
            <a:off x="0" y="-2654300"/>
            <a:ext cx="24384000" cy="17153467"/>
          </a:xfrm>
          <a:prstGeom prst="rect">
            <a:avLst/>
          </a:prstGeom>
        </p:spPr>
        <p:txBody>
          <a:bodyPr lIns="91439" tIns="45719" rIns="91439" bIns="45719" anchor="t">
            <a:noAutofit/>
          </a:bodyPr>
          <a:lstStyle/>
          <a:p>
            <a:pPr/>
          </a:p>
        </p:txBody>
      </p:sp>
      <p:sp>
        <p:nvSpPr>
          <p:cNvPr id="12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Blank">
    <p:spTree>
      <p:nvGrpSpPr>
        <p:cNvPr id="1" name=""/>
        <p:cNvGrpSpPr/>
        <p:nvPr/>
      </p:nvGrpSpPr>
      <p:grpSpPr>
        <a:xfrm>
          <a:off x="0" y="0"/>
          <a:ext cx="0" cy="0"/>
          <a:chOff x="0" y="0"/>
          <a:chExt cx="0" cy="0"/>
        </a:xfrm>
      </p:grpSpPr>
      <p:sp>
        <p:nvSpPr>
          <p:cNvPr id="12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hoto - Horizontal">
    <p:spTree>
      <p:nvGrpSpPr>
        <p:cNvPr id="1" name=""/>
        <p:cNvGrpSpPr/>
        <p:nvPr/>
      </p:nvGrpSpPr>
      <p:grpSpPr>
        <a:xfrm>
          <a:off x="0" y="0"/>
          <a:ext cx="0" cy="0"/>
          <a:chOff x="0" y="0"/>
          <a:chExt cx="0" cy="0"/>
        </a:xfrm>
      </p:grpSpPr>
      <p:sp>
        <p:nvSpPr>
          <p:cNvPr id="26" name="Line"/>
          <p:cNvSpPr/>
          <p:nvPr/>
        </p:nvSpPr>
        <p:spPr>
          <a:xfrm flipV="1">
            <a:off x="14989317" y="9919062"/>
            <a:ext cx="1" cy="2310130"/>
          </a:xfrm>
          <a:prstGeom prst="line">
            <a:avLst/>
          </a:prstGeom>
          <a:ln w="12700">
            <a:solidFill>
              <a:srgbClr val="444444">
                <a:alpha val="30000"/>
              </a:srgb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p>
        </p:txBody>
      </p:sp>
      <p:sp>
        <p:nvSpPr>
          <p:cNvPr id="27" name="Line"/>
          <p:cNvSpPr/>
          <p:nvPr/>
        </p:nvSpPr>
        <p:spPr>
          <a:xfrm>
            <a:off x="952500" y="12801600"/>
            <a:ext cx="22498974" cy="0"/>
          </a:xfrm>
          <a:prstGeom prst="line">
            <a:avLst/>
          </a:prstGeom>
          <a:ln w="12700">
            <a:solidFill>
              <a:srgbClr val="444444">
                <a:alpha val="30000"/>
              </a:srgb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p>
        </p:txBody>
      </p:sp>
      <p:sp>
        <p:nvSpPr>
          <p:cNvPr id="28" name="Line"/>
          <p:cNvSpPr/>
          <p:nvPr/>
        </p:nvSpPr>
        <p:spPr>
          <a:xfrm>
            <a:off x="952500" y="9321800"/>
            <a:ext cx="22500035" cy="0"/>
          </a:xfrm>
          <a:prstGeom prst="line">
            <a:avLst/>
          </a:prstGeom>
          <a:ln w="12700">
            <a:solidFill>
              <a:srgbClr val="444444">
                <a:alpha val="30000"/>
              </a:srgb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p>
        </p:txBody>
      </p:sp>
      <p:sp>
        <p:nvSpPr>
          <p:cNvPr id="29" name="Line"/>
          <p:cNvSpPr/>
          <p:nvPr/>
        </p:nvSpPr>
        <p:spPr>
          <a:xfrm flipV="1">
            <a:off x="14989317" y="9919062"/>
            <a:ext cx="1" cy="2310130"/>
          </a:xfrm>
          <a:prstGeom prst="line">
            <a:avLst/>
          </a:prstGeom>
          <a:ln w="12700">
            <a:solidFill>
              <a:srgbClr val="444444">
                <a:alpha val="30000"/>
              </a:srgb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p>
        </p:txBody>
      </p:sp>
      <p:sp>
        <p:nvSpPr>
          <p:cNvPr id="30" name="Lorem Ipsum Dolor"/>
          <p:cNvSpPr txBox="1"/>
          <p:nvPr>
            <p:ph type="body" sz="quarter" idx="21"/>
          </p:nvPr>
        </p:nvSpPr>
        <p:spPr>
          <a:xfrm>
            <a:off x="952500" y="8610600"/>
            <a:ext cx="13500100" cy="635000"/>
          </a:xfrm>
          <a:prstGeom prst="rect">
            <a:avLst/>
          </a:prstGeom>
        </p:spPr>
        <p:txBody>
          <a:bodyPr>
            <a:spAutoFit/>
          </a:bodyPr>
          <a:lstStyle>
            <a:lvl1pPr marL="0" indent="0">
              <a:lnSpc>
                <a:spcPct val="110000"/>
              </a:lnSpc>
              <a:spcBef>
                <a:spcPts val="0"/>
              </a:spcBef>
              <a:buClrTx/>
              <a:buSzTx/>
              <a:buFontTx/>
              <a:buNone/>
              <a:defRPr i="1" sz="3200"/>
            </a:lvl1pPr>
          </a:lstStyle>
          <a:p>
            <a:pPr/>
            <a:r>
              <a:t>Lorem Ipsum Dolor</a:t>
            </a:r>
          </a:p>
        </p:txBody>
      </p:sp>
      <p:sp>
        <p:nvSpPr>
          <p:cNvPr id="31" name="Image"/>
          <p:cNvSpPr/>
          <p:nvPr>
            <p:ph type="pic" idx="22"/>
          </p:nvPr>
        </p:nvSpPr>
        <p:spPr>
          <a:xfrm>
            <a:off x="952500" y="-1460500"/>
            <a:ext cx="22479000" cy="13893800"/>
          </a:xfrm>
          <a:prstGeom prst="rect">
            <a:avLst/>
          </a:prstGeom>
          <a:ln w="9525">
            <a:round/>
          </a:ln>
        </p:spPr>
        <p:txBody>
          <a:bodyPr lIns="91439" tIns="45719" rIns="91439" bIns="45719" anchor="t">
            <a:noAutofit/>
          </a:bodyPr>
          <a:lstStyle/>
          <a:p>
            <a:pPr/>
          </a:p>
        </p:txBody>
      </p:sp>
      <p:sp>
        <p:nvSpPr>
          <p:cNvPr id="32" name="Title Text"/>
          <p:cNvSpPr txBox="1"/>
          <p:nvPr>
            <p:ph type="title"/>
          </p:nvPr>
        </p:nvSpPr>
        <p:spPr>
          <a:xfrm>
            <a:off x="952500" y="9398000"/>
            <a:ext cx="13500100" cy="3340100"/>
          </a:xfrm>
          <a:prstGeom prst="rect">
            <a:avLst/>
          </a:prstGeom>
        </p:spPr>
        <p:txBody>
          <a:bodyPr/>
          <a:lstStyle>
            <a:lvl1pPr algn="l"/>
          </a:lstStyle>
          <a:p>
            <a:pPr/>
            <a:r>
              <a:t>Title Text</a:t>
            </a:r>
          </a:p>
        </p:txBody>
      </p:sp>
      <p:sp>
        <p:nvSpPr>
          <p:cNvPr id="33" name="Body Level One…"/>
          <p:cNvSpPr txBox="1"/>
          <p:nvPr>
            <p:ph type="body" sz="quarter" idx="1"/>
          </p:nvPr>
        </p:nvSpPr>
        <p:spPr>
          <a:xfrm>
            <a:off x="15532100" y="9398000"/>
            <a:ext cx="7950200" cy="3340100"/>
          </a:xfrm>
          <a:prstGeom prst="rect">
            <a:avLst/>
          </a:prstGeom>
        </p:spPr>
        <p:txBody>
          <a:bodyPr/>
          <a:lstStyle>
            <a:lvl1pPr marL="0" indent="0">
              <a:spcBef>
                <a:spcPts val="0"/>
              </a:spcBef>
              <a:buClrTx/>
              <a:buSzTx/>
              <a:buFontTx/>
              <a:buNone/>
              <a:defRPr sz="3200"/>
            </a:lvl1pPr>
            <a:lvl2pPr marL="0" indent="0">
              <a:spcBef>
                <a:spcPts val="0"/>
              </a:spcBef>
              <a:buClrTx/>
              <a:buSzTx/>
              <a:buFontTx/>
              <a:buNone/>
              <a:defRPr sz="3200"/>
            </a:lvl2pPr>
            <a:lvl3pPr marL="0" indent="0">
              <a:spcBef>
                <a:spcPts val="0"/>
              </a:spcBef>
              <a:buClrTx/>
              <a:buSzTx/>
              <a:buFontTx/>
              <a:buNone/>
              <a:defRPr sz="3200"/>
            </a:lvl3pPr>
            <a:lvl4pPr marL="0" indent="0">
              <a:spcBef>
                <a:spcPts val="0"/>
              </a:spcBef>
              <a:buClrTx/>
              <a:buSzTx/>
              <a:buFontTx/>
              <a:buNone/>
              <a:defRPr sz="3200"/>
            </a:lvl4pPr>
            <a:lvl5pPr marL="0" indent="0">
              <a:spcBef>
                <a:spcPts val="0"/>
              </a:spcBef>
              <a:buClrTx/>
              <a:buSzTx/>
              <a:buFontTx/>
              <a:buNone/>
              <a:defRPr sz="3200"/>
            </a:lvl5pPr>
          </a:lstStyle>
          <a:p>
            <a:pPr/>
            <a:r>
              <a:t>Body Level One</a:t>
            </a:r>
          </a:p>
          <a:p>
            <a:pPr lvl="1"/>
            <a:r>
              <a:t>Body Level Two</a:t>
            </a:r>
          </a:p>
          <a:p>
            <a:pPr lvl="2"/>
            <a:r>
              <a:t>Body Level Three</a:t>
            </a:r>
          </a:p>
          <a:p>
            <a:pPr lvl="3"/>
            <a:r>
              <a:t>Body Level Four</a:t>
            </a:r>
          </a:p>
          <a:p>
            <a:pPr lvl="4"/>
            <a:r>
              <a:t>Body Level Five</a:t>
            </a:r>
          </a:p>
        </p:txBody>
      </p:sp>
      <p:sp>
        <p:nvSpPr>
          <p:cNvPr id="3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 Center">
    <p:spTree>
      <p:nvGrpSpPr>
        <p:cNvPr id="1" name=""/>
        <p:cNvGrpSpPr/>
        <p:nvPr/>
      </p:nvGrpSpPr>
      <p:grpSpPr>
        <a:xfrm>
          <a:off x="0" y="0"/>
          <a:ext cx="0" cy="0"/>
          <a:chOff x="0" y="0"/>
          <a:chExt cx="0" cy="0"/>
        </a:xfrm>
      </p:grpSpPr>
      <p:sp>
        <p:nvSpPr>
          <p:cNvPr id="41" name="Title Text"/>
          <p:cNvSpPr txBox="1"/>
          <p:nvPr>
            <p:ph type="title"/>
          </p:nvPr>
        </p:nvSpPr>
        <p:spPr>
          <a:xfrm>
            <a:off x="952500" y="5194300"/>
            <a:ext cx="22479000" cy="3340100"/>
          </a:xfrm>
          <a:prstGeom prst="rect">
            <a:avLst/>
          </a:prstGeom>
        </p:spPr>
        <p:txBody>
          <a:bodyPr/>
          <a:lstStyle/>
          <a:p>
            <a:pPr/>
            <a:r>
              <a:t>Title Text</a:t>
            </a:r>
          </a:p>
        </p:txBody>
      </p:sp>
      <p:sp>
        <p:nvSpPr>
          <p:cNvPr id="4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hoto - Vertical">
    <p:spTree>
      <p:nvGrpSpPr>
        <p:cNvPr id="1" name=""/>
        <p:cNvGrpSpPr/>
        <p:nvPr/>
      </p:nvGrpSpPr>
      <p:grpSpPr>
        <a:xfrm>
          <a:off x="0" y="0"/>
          <a:ext cx="0" cy="0"/>
          <a:chOff x="0" y="0"/>
          <a:chExt cx="0" cy="0"/>
        </a:xfrm>
      </p:grpSpPr>
      <p:sp>
        <p:nvSpPr>
          <p:cNvPr id="49" name="Line"/>
          <p:cNvSpPr/>
          <p:nvPr/>
        </p:nvSpPr>
        <p:spPr>
          <a:xfrm>
            <a:off x="952500" y="6858000"/>
            <a:ext cx="10643200" cy="0"/>
          </a:xfrm>
          <a:prstGeom prst="line">
            <a:avLst/>
          </a:prstGeom>
          <a:ln w="12700">
            <a:solidFill>
              <a:srgbClr val="444444">
                <a:alpha val="30000"/>
              </a:srgb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p>
        </p:txBody>
      </p:sp>
      <p:sp>
        <p:nvSpPr>
          <p:cNvPr id="50" name="Line"/>
          <p:cNvSpPr/>
          <p:nvPr/>
        </p:nvSpPr>
        <p:spPr>
          <a:xfrm>
            <a:off x="952500" y="3898900"/>
            <a:ext cx="10643093" cy="0"/>
          </a:xfrm>
          <a:prstGeom prst="line">
            <a:avLst/>
          </a:prstGeom>
          <a:ln w="12700">
            <a:solidFill>
              <a:srgbClr val="444444">
                <a:alpha val="30000"/>
              </a:srgb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p>
        </p:txBody>
      </p:sp>
      <p:sp>
        <p:nvSpPr>
          <p:cNvPr id="51" name="Lorem Ipsum Dolor"/>
          <p:cNvSpPr txBox="1"/>
          <p:nvPr>
            <p:ph type="body" sz="quarter" idx="21"/>
          </p:nvPr>
        </p:nvSpPr>
        <p:spPr>
          <a:xfrm>
            <a:off x="952500" y="3124200"/>
            <a:ext cx="10642600" cy="635000"/>
          </a:xfrm>
          <a:prstGeom prst="rect">
            <a:avLst/>
          </a:prstGeom>
        </p:spPr>
        <p:txBody>
          <a:bodyPr anchor="b">
            <a:spAutoFit/>
          </a:bodyPr>
          <a:lstStyle>
            <a:lvl1pPr marL="0" indent="0">
              <a:lnSpc>
                <a:spcPct val="110000"/>
              </a:lnSpc>
              <a:spcBef>
                <a:spcPts val="0"/>
              </a:spcBef>
              <a:buClrTx/>
              <a:buSzTx/>
              <a:buFontTx/>
              <a:buNone/>
              <a:defRPr i="1" sz="3200"/>
            </a:lvl1pPr>
          </a:lstStyle>
          <a:p>
            <a:pPr/>
            <a:r>
              <a:t>Lorem Ipsum Dolor</a:t>
            </a:r>
          </a:p>
        </p:txBody>
      </p:sp>
      <p:sp>
        <p:nvSpPr>
          <p:cNvPr id="52" name="Image"/>
          <p:cNvSpPr/>
          <p:nvPr>
            <p:ph type="pic" idx="22"/>
          </p:nvPr>
        </p:nvSpPr>
        <p:spPr>
          <a:xfrm>
            <a:off x="12534900" y="-1651000"/>
            <a:ext cx="10799069" cy="15824200"/>
          </a:xfrm>
          <a:prstGeom prst="rect">
            <a:avLst/>
          </a:prstGeom>
          <a:ln w="9525">
            <a:round/>
          </a:ln>
        </p:spPr>
        <p:txBody>
          <a:bodyPr lIns="91439" tIns="45719" rIns="91439" bIns="45719" anchor="t">
            <a:noAutofit/>
          </a:bodyPr>
          <a:lstStyle/>
          <a:p>
            <a:pPr/>
          </a:p>
        </p:txBody>
      </p:sp>
      <p:sp>
        <p:nvSpPr>
          <p:cNvPr id="53" name="Title Text"/>
          <p:cNvSpPr txBox="1"/>
          <p:nvPr>
            <p:ph type="title"/>
          </p:nvPr>
        </p:nvSpPr>
        <p:spPr>
          <a:xfrm>
            <a:off x="952500" y="3975100"/>
            <a:ext cx="10642600" cy="2806700"/>
          </a:xfrm>
          <a:prstGeom prst="rect">
            <a:avLst/>
          </a:prstGeom>
        </p:spPr>
        <p:txBody>
          <a:bodyPr/>
          <a:lstStyle>
            <a:lvl1pPr algn="l">
              <a:defRPr sz="7800"/>
            </a:lvl1pPr>
          </a:lstStyle>
          <a:p>
            <a:pPr/>
            <a:r>
              <a:t>Title Text</a:t>
            </a:r>
          </a:p>
        </p:txBody>
      </p:sp>
      <p:sp>
        <p:nvSpPr>
          <p:cNvPr id="54" name="Body Level One…"/>
          <p:cNvSpPr txBox="1"/>
          <p:nvPr>
            <p:ph type="body" sz="quarter" idx="1"/>
          </p:nvPr>
        </p:nvSpPr>
        <p:spPr>
          <a:xfrm>
            <a:off x="952500" y="7086600"/>
            <a:ext cx="10642600" cy="5638800"/>
          </a:xfrm>
          <a:prstGeom prst="rect">
            <a:avLst/>
          </a:prstGeom>
        </p:spPr>
        <p:txBody>
          <a:bodyPr anchor="t"/>
          <a:lstStyle>
            <a:lvl1pPr marL="0" indent="0">
              <a:spcBef>
                <a:spcPts val="0"/>
              </a:spcBef>
              <a:buClrTx/>
              <a:buSzTx/>
              <a:buFontTx/>
              <a:buNone/>
              <a:defRPr sz="3200"/>
            </a:lvl1pPr>
            <a:lvl2pPr marL="0" indent="0">
              <a:spcBef>
                <a:spcPts val="0"/>
              </a:spcBef>
              <a:buClrTx/>
              <a:buSzTx/>
              <a:buFontTx/>
              <a:buNone/>
              <a:defRPr sz="3200"/>
            </a:lvl2pPr>
            <a:lvl3pPr marL="0" indent="0">
              <a:spcBef>
                <a:spcPts val="0"/>
              </a:spcBef>
              <a:buClrTx/>
              <a:buSzTx/>
              <a:buFontTx/>
              <a:buNone/>
              <a:defRPr sz="3200"/>
            </a:lvl3pPr>
            <a:lvl4pPr marL="0" indent="0">
              <a:spcBef>
                <a:spcPts val="0"/>
              </a:spcBef>
              <a:buClrTx/>
              <a:buSzTx/>
              <a:buFontTx/>
              <a:buNone/>
              <a:defRPr sz="3200"/>
            </a:lvl4pPr>
            <a:lvl5pPr marL="0" indent="0">
              <a:spcBef>
                <a:spcPts val="0"/>
              </a:spcBef>
              <a:buClrTx/>
              <a:buSzTx/>
              <a:buFontTx/>
              <a:buNone/>
              <a:defRPr sz="3200"/>
            </a:lvl5pPr>
          </a:lstStyle>
          <a:p>
            <a:pPr/>
            <a:r>
              <a:t>Body Level One</a:t>
            </a:r>
          </a:p>
          <a:p>
            <a:pPr lvl="1"/>
            <a:r>
              <a:t>Body Level Two</a:t>
            </a:r>
          </a:p>
          <a:p>
            <a:pPr lvl="2"/>
            <a:r>
              <a:t>Body Level Three</a:t>
            </a:r>
          </a:p>
          <a:p>
            <a:pPr lvl="3"/>
            <a:r>
              <a:t>Body Level Four</a:t>
            </a:r>
          </a:p>
          <a:p>
            <a:pPr lvl="4"/>
            <a:r>
              <a:t>Body Level Five</a:t>
            </a:r>
          </a:p>
        </p:txBody>
      </p:sp>
      <p:sp>
        <p:nvSpPr>
          <p:cNvPr id="5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Top">
    <p:spTree>
      <p:nvGrpSpPr>
        <p:cNvPr id="1" name=""/>
        <p:cNvGrpSpPr/>
        <p:nvPr/>
      </p:nvGrpSpPr>
      <p:grpSpPr>
        <a:xfrm>
          <a:off x="0" y="0"/>
          <a:ext cx="0" cy="0"/>
          <a:chOff x="0" y="0"/>
          <a:chExt cx="0" cy="0"/>
        </a:xfrm>
      </p:grpSpPr>
      <p:sp>
        <p:nvSpPr>
          <p:cNvPr id="62" name="Title Text"/>
          <p:cNvSpPr txBox="1"/>
          <p:nvPr>
            <p:ph type="title"/>
          </p:nvPr>
        </p:nvSpPr>
        <p:spPr>
          <a:prstGeom prst="rect">
            <a:avLst/>
          </a:prstGeom>
        </p:spPr>
        <p:txBody>
          <a:bodyPr/>
          <a:lstStyle/>
          <a:p>
            <a:pPr/>
            <a:r>
              <a:t>Title Text</a:t>
            </a:r>
          </a:p>
        </p:txBody>
      </p:sp>
      <p:sp>
        <p:nvSpPr>
          <p:cNvPr id="6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amp; Bullets">
    <p:spTree>
      <p:nvGrpSpPr>
        <p:cNvPr id="1" name=""/>
        <p:cNvGrpSpPr/>
        <p:nvPr/>
      </p:nvGrpSpPr>
      <p:grpSpPr>
        <a:xfrm>
          <a:off x="0" y="0"/>
          <a:ext cx="0" cy="0"/>
          <a:chOff x="0" y="0"/>
          <a:chExt cx="0" cy="0"/>
        </a:xfrm>
      </p:grpSpPr>
      <p:sp>
        <p:nvSpPr>
          <p:cNvPr id="70" name="Line"/>
          <p:cNvSpPr/>
          <p:nvPr/>
        </p:nvSpPr>
        <p:spPr>
          <a:xfrm>
            <a:off x="952500" y="3048000"/>
            <a:ext cx="22494922" cy="0"/>
          </a:xfrm>
          <a:prstGeom prst="line">
            <a:avLst/>
          </a:prstGeom>
          <a:ln w="12700">
            <a:solidFill>
              <a:srgbClr val="444444">
                <a:alpha val="30000"/>
              </a:srgb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p>
        </p:txBody>
      </p:sp>
      <p:sp>
        <p:nvSpPr>
          <p:cNvPr id="71" name="Line"/>
          <p:cNvSpPr/>
          <p:nvPr/>
        </p:nvSpPr>
        <p:spPr>
          <a:xfrm>
            <a:off x="952500" y="889000"/>
            <a:ext cx="22494922" cy="0"/>
          </a:xfrm>
          <a:prstGeom prst="line">
            <a:avLst/>
          </a:prstGeom>
          <a:ln w="12700">
            <a:solidFill>
              <a:srgbClr val="444444">
                <a:alpha val="30000"/>
              </a:srgb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p>
        </p:txBody>
      </p:sp>
      <p:sp>
        <p:nvSpPr>
          <p:cNvPr id="72" name="Title Text"/>
          <p:cNvSpPr txBox="1"/>
          <p:nvPr>
            <p:ph type="title"/>
          </p:nvPr>
        </p:nvSpPr>
        <p:spPr>
          <a:prstGeom prst="rect">
            <a:avLst/>
          </a:prstGeom>
        </p:spPr>
        <p:txBody>
          <a:bodyPr/>
          <a:lstStyle/>
          <a:p>
            <a:pPr/>
            <a:r>
              <a:t>Title Text</a:t>
            </a:r>
          </a:p>
        </p:txBody>
      </p:sp>
      <p:sp>
        <p:nvSpPr>
          <p:cNvPr id="73"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7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Bullets &amp; Photo">
    <p:spTree>
      <p:nvGrpSpPr>
        <p:cNvPr id="1" name=""/>
        <p:cNvGrpSpPr/>
        <p:nvPr/>
      </p:nvGrpSpPr>
      <p:grpSpPr>
        <a:xfrm>
          <a:off x="0" y="0"/>
          <a:ext cx="0" cy="0"/>
          <a:chOff x="0" y="0"/>
          <a:chExt cx="0" cy="0"/>
        </a:xfrm>
      </p:grpSpPr>
      <p:sp>
        <p:nvSpPr>
          <p:cNvPr id="81" name="Line"/>
          <p:cNvSpPr/>
          <p:nvPr/>
        </p:nvSpPr>
        <p:spPr>
          <a:xfrm>
            <a:off x="952500" y="3048000"/>
            <a:ext cx="22494922" cy="0"/>
          </a:xfrm>
          <a:prstGeom prst="line">
            <a:avLst/>
          </a:prstGeom>
          <a:ln w="12700">
            <a:solidFill>
              <a:srgbClr val="444444">
                <a:alpha val="30000"/>
              </a:srgb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p>
        </p:txBody>
      </p:sp>
      <p:sp>
        <p:nvSpPr>
          <p:cNvPr id="82" name="Line"/>
          <p:cNvSpPr/>
          <p:nvPr/>
        </p:nvSpPr>
        <p:spPr>
          <a:xfrm>
            <a:off x="952500" y="889000"/>
            <a:ext cx="22494922" cy="0"/>
          </a:xfrm>
          <a:prstGeom prst="line">
            <a:avLst/>
          </a:prstGeom>
          <a:ln w="12700">
            <a:solidFill>
              <a:srgbClr val="444444">
                <a:alpha val="30000"/>
              </a:srgb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p>
        </p:txBody>
      </p:sp>
      <p:sp>
        <p:nvSpPr>
          <p:cNvPr id="83" name="Image"/>
          <p:cNvSpPr/>
          <p:nvPr>
            <p:ph type="pic" idx="21"/>
          </p:nvPr>
        </p:nvSpPr>
        <p:spPr>
          <a:xfrm>
            <a:off x="12636500" y="-2413000"/>
            <a:ext cx="11024412" cy="16154400"/>
          </a:xfrm>
          <a:prstGeom prst="rect">
            <a:avLst/>
          </a:prstGeom>
          <a:ln w="9525">
            <a:round/>
          </a:ln>
        </p:spPr>
        <p:txBody>
          <a:bodyPr lIns="91439" tIns="45719" rIns="91439" bIns="45719" anchor="t">
            <a:noAutofit/>
          </a:bodyPr>
          <a:lstStyle/>
          <a:p>
            <a:pPr/>
          </a:p>
        </p:txBody>
      </p:sp>
      <p:sp>
        <p:nvSpPr>
          <p:cNvPr id="84" name="Title Text"/>
          <p:cNvSpPr txBox="1"/>
          <p:nvPr>
            <p:ph type="title"/>
          </p:nvPr>
        </p:nvSpPr>
        <p:spPr>
          <a:prstGeom prst="rect">
            <a:avLst/>
          </a:prstGeom>
        </p:spPr>
        <p:txBody>
          <a:bodyPr/>
          <a:lstStyle/>
          <a:p>
            <a:pPr/>
            <a:r>
              <a:t>Title Text</a:t>
            </a:r>
          </a:p>
        </p:txBody>
      </p:sp>
      <p:sp>
        <p:nvSpPr>
          <p:cNvPr id="85" name="Body Level One…"/>
          <p:cNvSpPr txBox="1"/>
          <p:nvPr>
            <p:ph type="body" sz="half" idx="1"/>
          </p:nvPr>
        </p:nvSpPr>
        <p:spPr>
          <a:xfrm>
            <a:off x="952500" y="3797300"/>
            <a:ext cx="10909300" cy="8928100"/>
          </a:xfrm>
          <a:prstGeom prst="rect">
            <a:avLst/>
          </a:prstGeom>
        </p:spPr>
        <p:txBody>
          <a:bodyPr/>
          <a:lstStyle>
            <a:lvl1pPr marL="508000" indent="-508000">
              <a:spcBef>
                <a:spcPts val="2500"/>
              </a:spcBef>
              <a:buSzPct val="65000"/>
              <a:defRPr sz="4200"/>
            </a:lvl1pPr>
            <a:lvl2pPr marL="1016000" indent="-508000">
              <a:spcBef>
                <a:spcPts val="2500"/>
              </a:spcBef>
              <a:buSzPct val="65000"/>
              <a:defRPr sz="4200"/>
            </a:lvl2pPr>
            <a:lvl3pPr marL="1524000" indent="-508000">
              <a:spcBef>
                <a:spcPts val="2500"/>
              </a:spcBef>
              <a:buSzPct val="65000"/>
              <a:defRPr sz="4200"/>
            </a:lvl3pPr>
            <a:lvl4pPr marL="2032000" indent="-508000">
              <a:spcBef>
                <a:spcPts val="2500"/>
              </a:spcBef>
              <a:buSzPct val="65000"/>
              <a:defRPr sz="4200"/>
            </a:lvl4pPr>
            <a:lvl5pPr marL="2540000" indent="-508000">
              <a:spcBef>
                <a:spcPts val="2500"/>
              </a:spcBef>
              <a:buSzPct val="65000"/>
              <a:defRPr sz="4200"/>
            </a:lvl5pPr>
          </a:lstStyle>
          <a:p>
            <a:pPr/>
            <a:r>
              <a:t>Body Level One</a:t>
            </a:r>
          </a:p>
          <a:p>
            <a:pPr lvl="1"/>
            <a:r>
              <a:t>Body Level Two</a:t>
            </a:r>
          </a:p>
          <a:p>
            <a:pPr lvl="2"/>
            <a:r>
              <a:t>Body Level Three</a:t>
            </a:r>
          </a:p>
          <a:p>
            <a:pPr lvl="3"/>
            <a:r>
              <a:t>Body Level Four</a:t>
            </a:r>
          </a:p>
          <a:p>
            <a:pPr lvl="4"/>
            <a:r>
              <a:t>Body Level Five</a:t>
            </a:r>
          </a:p>
        </p:txBody>
      </p:sp>
      <p:sp>
        <p:nvSpPr>
          <p:cNvPr id="8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Bullets">
    <p:spTree>
      <p:nvGrpSpPr>
        <p:cNvPr id="1" name=""/>
        <p:cNvGrpSpPr/>
        <p:nvPr/>
      </p:nvGrpSpPr>
      <p:grpSpPr>
        <a:xfrm>
          <a:off x="0" y="0"/>
          <a:ext cx="0" cy="0"/>
          <a:chOff x="0" y="0"/>
          <a:chExt cx="0" cy="0"/>
        </a:xfrm>
      </p:grpSpPr>
      <p:sp>
        <p:nvSpPr>
          <p:cNvPr id="93" name="Body Level One…"/>
          <p:cNvSpPr txBox="1"/>
          <p:nvPr>
            <p:ph type="body" idx="1"/>
          </p:nvPr>
        </p:nvSpPr>
        <p:spPr>
          <a:xfrm>
            <a:off x="952500" y="1778000"/>
            <a:ext cx="22479000" cy="10147300"/>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9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hoto - 3 Up">
    <p:spTree>
      <p:nvGrpSpPr>
        <p:cNvPr id="1" name=""/>
        <p:cNvGrpSpPr/>
        <p:nvPr/>
      </p:nvGrpSpPr>
      <p:grpSpPr>
        <a:xfrm>
          <a:off x="0" y="0"/>
          <a:ext cx="0" cy="0"/>
          <a:chOff x="0" y="0"/>
          <a:chExt cx="0" cy="0"/>
        </a:xfrm>
      </p:grpSpPr>
      <p:sp>
        <p:nvSpPr>
          <p:cNvPr id="101" name="Image"/>
          <p:cNvSpPr/>
          <p:nvPr>
            <p:ph type="pic" sz="half" idx="21"/>
          </p:nvPr>
        </p:nvSpPr>
        <p:spPr>
          <a:xfrm>
            <a:off x="12232231" y="6024722"/>
            <a:ext cx="11497993" cy="8088517"/>
          </a:xfrm>
          <a:prstGeom prst="rect">
            <a:avLst/>
          </a:prstGeom>
          <a:ln w="9525">
            <a:round/>
          </a:ln>
        </p:spPr>
        <p:txBody>
          <a:bodyPr lIns="91439" tIns="45719" rIns="91439" bIns="45719" anchor="t">
            <a:noAutofit/>
          </a:bodyPr>
          <a:lstStyle/>
          <a:p>
            <a:pPr/>
          </a:p>
        </p:txBody>
      </p:sp>
      <p:sp>
        <p:nvSpPr>
          <p:cNvPr id="102" name="Image"/>
          <p:cNvSpPr/>
          <p:nvPr>
            <p:ph type="pic" sz="half" idx="22"/>
          </p:nvPr>
        </p:nvSpPr>
        <p:spPr>
          <a:xfrm>
            <a:off x="12349986" y="635000"/>
            <a:ext cx="11226801" cy="6807200"/>
          </a:xfrm>
          <a:prstGeom prst="rect">
            <a:avLst/>
          </a:prstGeom>
          <a:ln w="9525">
            <a:round/>
          </a:ln>
        </p:spPr>
        <p:txBody>
          <a:bodyPr lIns="91439" tIns="45719" rIns="91439" bIns="45719" anchor="t">
            <a:noAutofit/>
          </a:bodyPr>
          <a:lstStyle/>
          <a:p>
            <a:pPr/>
          </a:p>
        </p:txBody>
      </p:sp>
      <p:sp>
        <p:nvSpPr>
          <p:cNvPr id="103" name="Image"/>
          <p:cNvSpPr/>
          <p:nvPr>
            <p:ph type="pic" idx="23"/>
          </p:nvPr>
        </p:nvSpPr>
        <p:spPr>
          <a:xfrm>
            <a:off x="730989" y="-2438400"/>
            <a:ext cx="11050413" cy="16192500"/>
          </a:xfrm>
          <a:prstGeom prst="rect">
            <a:avLst/>
          </a:prstGeom>
          <a:ln w="9525">
            <a:round/>
          </a:ln>
        </p:spPr>
        <p:txBody>
          <a:bodyPr lIns="91439" tIns="45719" rIns="91439" bIns="45719" anchor="t">
            <a:noAutofit/>
          </a:bodyPr>
          <a:lstStyle/>
          <a:p>
            <a:pPr/>
          </a:p>
        </p:txBody>
      </p:sp>
      <p:sp>
        <p:nvSpPr>
          <p:cNvPr id="10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jpe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 name="Line"/>
          <p:cNvSpPr/>
          <p:nvPr/>
        </p:nvSpPr>
        <p:spPr>
          <a:xfrm>
            <a:off x="952500" y="3060700"/>
            <a:ext cx="22494922" cy="0"/>
          </a:xfrm>
          <a:prstGeom prst="line">
            <a:avLst/>
          </a:prstGeom>
          <a:ln w="12700">
            <a:solidFill>
              <a:srgbClr val="444444">
                <a:alpha val="30000"/>
              </a:srgb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p>
        </p:txBody>
      </p:sp>
      <p:sp>
        <p:nvSpPr>
          <p:cNvPr id="3" name="Line"/>
          <p:cNvSpPr/>
          <p:nvPr/>
        </p:nvSpPr>
        <p:spPr>
          <a:xfrm>
            <a:off x="952500" y="889000"/>
            <a:ext cx="22494922" cy="0"/>
          </a:xfrm>
          <a:prstGeom prst="line">
            <a:avLst/>
          </a:prstGeom>
          <a:ln w="12700">
            <a:solidFill>
              <a:srgbClr val="444444">
                <a:alpha val="30000"/>
              </a:srgb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p>
        </p:txBody>
      </p:sp>
      <p:sp>
        <p:nvSpPr>
          <p:cNvPr id="4" name="Title Text"/>
          <p:cNvSpPr txBox="1"/>
          <p:nvPr>
            <p:ph type="title"/>
          </p:nvPr>
        </p:nvSpPr>
        <p:spPr>
          <a:xfrm>
            <a:off x="952500" y="1143000"/>
            <a:ext cx="22479000" cy="16637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Title Text</a:t>
            </a:r>
          </a:p>
        </p:txBody>
      </p:sp>
      <p:sp>
        <p:nvSpPr>
          <p:cNvPr id="5" name="Body Level One…"/>
          <p:cNvSpPr txBox="1"/>
          <p:nvPr>
            <p:ph type="body" idx="1"/>
          </p:nvPr>
        </p:nvSpPr>
        <p:spPr>
          <a:xfrm>
            <a:off x="952500" y="3695700"/>
            <a:ext cx="22479000" cy="85725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6" name="Slide Number"/>
          <p:cNvSpPr txBox="1"/>
          <p:nvPr>
            <p:ph type="sldNum" sz="quarter" idx="2"/>
          </p:nvPr>
        </p:nvSpPr>
        <p:spPr>
          <a:xfrm>
            <a:off x="11976100" y="13017500"/>
            <a:ext cx="419100" cy="508000"/>
          </a:xfrm>
          <a:prstGeom prst="rect">
            <a:avLst/>
          </a:prstGeom>
          <a:ln w="12700">
            <a:miter lim="400000"/>
          </a:ln>
        </p:spPr>
        <p:txBody>
          <a:bodyPr wrap="none" lIns="50800" tIns="50800" rIns="50800" bIns="50800">
            <a:spAutoFit/>
          </a:bodyPr>
          <a:lstStyle>
            <a:lvl1pPr>
              <a:defRPr sz="2400">
                <a:solidFill>
                  <a:srgbClr val="4C4946"/>
                </a:solidFill>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Lst>
  <p:transition xmlns:p14="http://schemas.microsoft.com/office/powerpoint/2010/main" spd="med" advClick="1"/>
  <p:txStyles>
    <p:titleStyle>
      <a:lvl1pPr marL="0" marR="0" indent="0" algn="ctr" defTabSz="825500" rtl="0" latinLnBrk="0">
        <a:lnSpc>
          <a:spcPct val="90000"/>
        </a:lnSpc>
        <a:spcBef>
          <a:spcPts val="2300"/>
        </a:spcBef>
        <a:spcAft>
          <a:spcPts val="0"/>
        </a:spcAft>
        <a:buClrTx/>
        <a:buSzTx/>
        <a:buFontTx/>
        <a:buNone/>
        <a:tabLst/>
        <a:defRPr b="0" baseline="0" cap="none" i="0" spc="0" strike="noStrike" sz="9800" u="none">
          <a:solidFill>
            <a:srgbClr val="D93E2B"/>
          </a:solidFill>
          <a:uFillTx/>
          <a:latin typeface="+mn-lt"/>
          <a:ea typeface="+mn-ea"/>
          <a:cs typeface="+mn-cs"/>
          <a:sym typeface="Bodoni SvtyTwo ITC TT-Book"/>
        </a:defRPr>
      </a:lvl1pPr>
      <a:lvl2pPr marL="0" marR="0" indent="0" algn="ctr" defTabSz="825500" rtl="0" latinLnBrk="0">
        <a:lnSpc>
          <a:spcPct val="90000"/>
        </a:lnSpc>
        <a:spcBef>
          <a:spcPts val="2300"/>
        </a:spcBef>
        <a:spcAft>
          <a:spcPts val="0"/>
        </a:spcAft>
        <a:buClrTx/>
        <a:buSzTx/>
        <a:buFontTx/>
        <a:buNone/>
        <a:tabLst/>
        <a:defRPr b="0" baseline="0" cap="none" i="0" spc="0" strike="noStrike" sz="9800" u="none">
          <a:solidFill>
            <a:srgbClr val="D93E2B"/>
          </a:solidFill>
          <a:uFillTx/>
          <a:latin typeface="+mn-lt"/>
          <a:ea typeface="+mn-ea"/>
          <a:cs typeface="+mn-cs"/>
          <a:sym typeface="Bodoni SvtyTwo ITC TT-Book"/>
        </a:defRPr>
      </a:lvl2pPr>
      <a:lvl3pPr marL="0" marR="0" indent="0" algn="ctr" defTabSz="825500" rtl="0" latinLnBrk="0">
        <a:lnSpc>
          <a:spcPct val="90000"/>
        </a:lnSpc>
        <a:spcBef>
          <a:spcPts val="2300"/>
        </a:spcBef>
        <a:spcAft>
          <a:spcPts val="0"/>
        </a:spcAft>
        <a:buClrTx/>
        <a:buSzTx/>
        <a:buFontTx/>
        <a:buNone/>
        <a:tabLst/>
        <a:defRPr b="0" baseline="0" cap="none" i="0" spc="0" strike="noStrike" sz="9800" u="none">
          <a:solidFill>
            <a:srgbClr val="D93E2B"/>
          </a:solidFill>
          <a:uFillTx/>
          <a:latin typeface="+mn-lt"/>
          <a:ea typeface="+mn-ea"/>
          <a:cs typeface="+mn-cs"/>
          <a:sym typeface="Bodoni SvtyTwo ITC TT-Book"/>
        </a:defRPr>
      </a:lvl3pPr>
      <a:lvl4pPr marL="0" marR="0" indent="0" algn="ctr" defTabSz="825500" rtl="0" latinLnBrk="0">
        <a:lnSpc>
          <a:spcPct val="90000"/>
        </a:lnSpc>
        <a:spcBef>
          <a:spcPts val="2300"/>
        </a:spcBef>
        <a:spcAft>
          <a:spcPts val="0"/>
        </a:spcAft>
        <a:buClrTx/>
        <a:buSzTx/>
        <a:buFontTx/>
        <a:buNone/>
        <a:tabLst/>
        <a:defRPr b="0" baseline="0" cap="none" i="0" spc="0" strike="noStrike" sz="9800" u="none">
          <a:solidFill>
            <a:srgbClr val="D93E2B"/>
          </a:solidFill>
          <a:uFillTx/>
          <a:latin typeface="+mn-lt"/>
          <a:ea typeface="+mn-ea"/>
          <a:cs typeface="+mn-cs"/>
          <a:sym typeface="Bodoni SvtyTwo ITC TT-Book"/>
        </a:defRPr>
      </a:lvl4pPr>
      <a:lvl5pPr marL="0" marR="0" indent="0" algn="ctr" defTabSz="825500" rtl="0" latinLnBrk="0">
        <a:lnSpc>
          <a:spcPct val="90000"/>
        </a:lnSpc>
        <a:spcBef>
          <a:spcPts val="2300"/>
        </a:spcBef>
        <a:spcAft>
          <a:spcPts val="0"/>
        </a:spcAft>
        <a:buClrTx/>
        <a:buSzTx/>
        <a:buFontTx/>
        <a:buNone/>
        <a:tabLst/>
        <a:defRPr b="0" baseline="0" cap="none" i="0" spc="0" strike="noStrike" sz="9800" u="none">
          <a:solidFill>
            <a:srgbClr val="D93E2B"/>
          </a:solidFill>
          <a:uFillTx/>
          <a:latin typeface="+mn-lt"/>
          <a:ea typeface="+mn-ea"/>
          <a:cs typeface="+mn-cs"/>
          <a:sym typeface="Bodoni SvtyTwo ITC TT-Book"/>
        </a:defRPr>
      </a:lvl5pPr>
      <a:lvl6pPr marL="0" marR="0" indent="0" algn="ctr" defTabSz="825500" rtl="0" latinLnBrk="0">
        <a:lnSpc>
          <a:spcPct val="90000"/>
        </a:lnSpc>
        <a:spcBef>
          <a:spcPts val="2300"/>
        </a:spcBef>
        <a:spcAft>
          <a:spcPts val="0"/>
        </a:spcAft>
        <a:buClrTx/>
        <a:buSzTx/>
        <a:buFontTx/>
        <a:buNone/>
        <a:tabLst/>
        <a:defRPr b="0" baseline="0" cap="none" i="0" spc="0" strike="noStrike" sz="9800" u="none">
          <a:solidFill>
            <a:srgbClr val="D93E2B"/>
          </a:solidFill>
          <a:uFillTx/>
          <a:latin typeface="+mn-lt"/>
          <a:ea typeface="+mn-ea"/>
          <a:cs typeface="+mn-cs"/>
          <a:sym typeface="Bodoni SvtyTwo ITC TT-Book"/>
        </a:defRPr>
      </a:lvl6pPr>
      <a:lvl7pPr marL="0" marR="0" indent="0" algn="ctr" defTabSz="825500" rtl="0" latinLnBrk="0">
        <a:lnSpc>
          <a:spcPct val="90000"/>
        </a:lnSpc>
        <a:spcBef>
          <a:spcPts val="2300"/>
        </a:spcBef>
        <a:spcAft>
          <a:spcPts val="0"/>
        </a:spcAft>
        <a:buClrTx/>
        <a:buSzTx/>
        <a:buFontTx/>
        <a:buNone/>
        <a:tabLst/>
        <a:defRPr b="0" baseline="0" cap="none" i="0" spc="0" strike="noStrike" sz="9800" u="none">
          <a:solidFill>
            <a:srgbClr val="D93E2B"/>
          </a:solidFill>
          <a:uFillTx/>
          <a:latin typeface="+mn-lt"/>
          <a:ea typeface="+mn-ea"/>
          <a:cs typeface="+mn-cs"/>
          <a:sym typeface="Bodoni SvtyTwo ITC TT-Book"/>
        </a:defRPr>
      </a:lvl7pPr>
      <a:lvl8pPr marL="0" marR="0" indent="0" algn="ctr" defTabSz="825500" rtl="0" latinLnBrk="0">
        <a:lnSpc>
          <a:spcPct val="90000"/>
        </a:lnSpc>
        <a:spcBef>
          <a:spcPts val="2300"/>
        </a:spcBef>
        <a:spcAft>
          <a:spcPts val="0"/>
        </a:spcAft>
        <a:buClrTx/>
        <a:buSzTx/>
        <a:buFontTx/>
        <a:buNone/>
        <a:tabLst/>
        <a:defRPr b="0" baseline="0" cap="none" i="0" spc="0" strike="noStrike" sz="9800" u="none">
          <a:solidFill>
            <a:srgbClr val="D93E2B"/>
          </a:solidFill>
          <a:uFillTx/>
          <a:latin typeface="+mn-lt"/>
          <a:ea typeface="+mn-ea"/>
          <a:cs typeface="+mn-cs"/>
          <a:sym typeface="Bodoni SvtyTwo ITC TT-Book"/>
        </a:defRPr>
      </a:lvl8pPr>
      <a:lvl9pPr marL="0" marR="0" indent="0" algn="ctr" defTabSz="825500" rtl="0" latinLnBrk="0">
        <a:lnSpc>
          <a:spcPct val="90000"/>
        </a:lnSpc>
        <a:spcBef>
          <a:spcPts val="2300"/>
        </a:spcBef>
        <a:spcAft>
          <a:spcPts val="0"/>
        </a:spcAft>
        <a:buClrTx/>
        <a:buSzTx/>
        <a:buFontTx/>
        <a:buNone/>
        <a:tabLst/>
        <a:defRPr b="0" baseline="0" cap="none" i="0" spc="0" strike="noStrike" sz="9800" u="none">
          <a:solidFill>
            <a:srgbClr val="D93E2B"/>
          </a:solidFill>
          <a:uFillTx/>
          <a:latin typeface="+mn-lt"/>
          <a:ea typeface="+mn-ea"/>
          <a:cs typeface="+mn-cs"/>
          <a:sym typeface="Bodoni SvtyTwo ITC TT-Book"/>
        </a:defRPr>
      </a:lvl9pPr>
    </p:titleStyle>
    <p:bodyStyle>
      <a:lvl1pPr marL="609600" marR="0" indent="-609600" algn="l" defTabSz="825500" rtl="0" latinLnBrk="0">
        <a:lnSpc>
          <a:spcPct val="100000"/>
        </a:lnSpc>
        <a:spcBef>
          <a:spcPts val="3400"/>
        </a:spcBef>
        <a:spcAft>
          <a:spcPts val="0"/>
        </a:spcAft>
        <a:buClr>
          <a:srgbClr val="929292"/>
        </a:buClr>
        <a:buSzPct val="60000"/>
        <a:buFont typeface="Zapf Dingbats"/>
        <a:buChar char="❖"/>
        <a:tabLst/>
        <a:defRPr b="0" baseline="0" cap="none" i="0" spc="0" strike="noStrike" sz="5000" u="none">
          <a:solidFill>
            <a:srgbClr val="414141"/>
          </a:solidFill>
          <a:uFillTx/>
          <a:latin typeface="Palatino"/>
          <a:ea typeface="Palatino"/>
          <a:cs typeface="Palatino"/>
          <a:sym typeface="Palatino"/>
        </a:defRPr>
      </a:lvl1pPr>
      <a:lvl2pPr marL="1219200" marR="0" indent="-609600" algn="l" defTabSz="825500" rtl="0" latinLnBrk="0">
        <a:lnSpc>
          <a:spcPct val="100000"/>
        </a:lnSpc>
        <a:spcBef>
          <a:spcPts val="3400"/>
        </a:spcBef>
        <a:spcAft>
          <a:spcPts val="0"/>
        </a:spcAft>
        <a:buClr>
          <a:srgbClr val="929292"/>
        </a:buClr>
        <a:buSzPct val="60000"/>
        <a:buFont typeface="Zapf Dingbats"/>
        <a:buChar char="❖"/>
        <a:tabLst/>
        <a:defRPr b="0" baseline="0" cap="none" i="0" spc="0" strike="noStrike" sz="5000" u="none">
          <a:solidFill>
            <a:srgbClr val="414141"/>
          </a:solidFill>
          <a:uFillTx/>
          <a:latin typeface="Palatino"/>
          <a:ea typeface="Palatino"/>
          <a:cs typeface="Palatino"/>
          <a:sym typeface="Palatino"/>
        </a:defRPr>
      </a:lvl2pPr>
      <a:lvl3pPr marL="1828800" marR="0" indent="-609600" algn="l" defTabSz="825500" rtl="0" latinLnBrk="0">
        <a:lnSpc>
          <a:spcPct val="100000"/>
        </a:lnSpc>
        <a:spcBef>
          <a:spcPts val="3400"/>
        </a:spcBef>
        <a:spcAft>
          <a:spcPts val="0"/>
        </a:spcAft>
        <a:buClr>
          <a:srgbClr val="929292"/>
        </a:buClr>
        <a:buSzPct val="60000"/>
        <a:buFont typeface="Zapf Dingbats"/>
        <a:buChar char="❖"/>
        <a:tabLst/>
        <a:defRPr b="0" baseline="0" cap="none" i="0" spc="0" strike="noStrike" sz="5000" u="none">
          <a:solidFill>
            <a:srgbClr val="414141"/>
          </a:solidFill>
          <a:uFillTx/>
          <a:latin typeface="Palatino"/>
          <a:ea typeface="Palatino"/>
          <a:cs typeface="Palatino"/>
          <a:sym typeface="Palatino"/>
        </a:defRPr>
      </a:lvl3pPr>
      <a:lvl4pPr marL="2438400" marR="0" indent="-609600" algn="l" defTabSz="825500" rtl="0" latinLnBrk="0">
        <a:lnSpc>
          <a:spcPct val="100000"/>
        </a:lnSpc>
        <a:spcBef>
          <a:spcPts val="3400"/>
        </a:spcBef>
        <a:spcAft>
          <a:spcPts val="0"/>
        </a:spcAft>
        <a:buClr>
          <a:srgbClr val="929292"/>
        </a:buClr>
        <a:buSzPct val="60000"/>
        <a:buFont typeface="Zapf Dingbats"/>
        <a:buChar char="❖"/>
        <a:tabLst/>
        <a:defRPr b="0" baseline="0" cap="none" i="0" spc="0" strike="noStrike" sz="5000" u="none">
          <a:solidFill>
            <a:srgbClr val="414141"/>
          </a:solidFill>
          <a:uFillTx/>
          <a:latin typeface="Palatino"/>
          <a:ea typeface="Palatino"/>
          <a:cs typeface="Palatino"/>
          <a:sym typeface="Palatino"/>
        </a:defRPr>
      </a:lvl4pPr>
      <a:lvl5pPr marL="3048000" marR="0" indent="-609600" algn="l" defTabSz="825500" rtl="0" latinLnBrk="0">
        <a:lnSpc>
          <a:spcPct val="100000"/>
        </a:lnSpc>
        <a:spcBef>
          <a:spcPts val="3400"/>
        </a:spcBef>
        <a:spcAft>
          <a:spcPts val="0"/>
        </a:spcAft>
        <a:buClr>
          <a:srgbClr val="929292"/>
        </a:buClr>
        <a:buSzPct val="60000"/>
        <a:buFont typeface="Zapf Dingbats"/>
        <a:buChar char="❖"/>
        <a:tabLst/>
        <a:defRPr b="0" baseline="0" cap="none" i="0" spc="0" strike="noStrike" sz="5000" u="none">
          <a:solidFill>
            <a:srgbClr val="414141"/>
          </a:solidFill>
          <a:uFillTx/>
          <a:latin typeface="Palatino"/>
          <a:ea typeface="Palatino"/>
          <a:cs typeface="Palatino"/>
          <a:sym typeface="Palatino"/>
        </a:defRPr>
      </a:lvl5pPr>
      <a:lvl6pPr marL="3657600" marR="0" indent="-609600" algn="l" defTabSz="825500" rtl="0" latinLnBrk="0">
        <a:lnSpc>
          <a:spcPct val="100000"/>
        </a:lnSpc>
        <a:spcBef>
          <a:spcPts val="3400"/>
        </a:spcBef>
        <a:spcAft>
          <a:spcPts val="0"/>
        </a:spcAft>
        <a:buClr>
          <a:srgbClr val="929292"/>
        </a:buClr>
        <a:buSzPct val="60000"/>
        <a:buFont typeface="Zapf Dingbats"/>
        <a:buChar char="❖"/>
        <a:tabLst/>
        <a:defRPr b="0" baseline="0" cap="none" i="0" spc="0" strike="noStrike" sz="5000" u="none">
          <a:solidFill>
            <a:srgbClr val="414141"/>
          </a:solidFill>
          <a:uFillTx/>
          <a:latin typeface="Palatino"/>
          <a:ea typeface="Palatino"/>
          <a:cs typeface="Palatino"/>
          <a:sym typeface="Palatino"/>
        </a:defRPr>
      </a:lvl6pPr>
      <a:lvl7pPr marL="4267200" marR="0" indent="-609600" algn="l" defTabSz="825500" rtl="0" latinLnBrk="0">
        <a:lnSpc>
          <a:spcPct val="100000"/>
        </a:lnSpc>
        <a:spcBef>
          <a:spcPts val="3400"/>
        </a:spcBef>
        <a:spcAft>
          <a:spcPts val="0"/>
        </a:spcAft>
        <a:buClr>
          <a:srgbClr val="929292"/>
        </a:buClr>
        <a:buSzPct val="60000"/>
        <a:buFont typeface="Zapf Dingbats"/>
        <a:buChar char="❖"/>
        <a:tabLst/>
        <a:defRPr b="0" baseline="0" cap="none" i="0" spc="0" strike="noStrike" sz="5000" u="none">
          <a:solidFill>
            <a:srgbClr val="414141"/>
          </a:solidFill>
          <a:uFillTx/>
          <a:latin typeface="Palatino"/>
          <a:ea typeface="Palatino"/>
          <a:cs typeface="Palatino"/>
          <a:sym typeface="Palatino"/>
        </a:defRPr>
      </a:lvl7pPr>
      <a:lvl8pPr marL="4876800" marR="0" indent="-609600" algn="l" defTabSz="825500" rtl="0" latinLnBrk="0">
        <a:lnSpc>
          <a:spcPct val="100000"/>
        </a:lnSpc>
        <a:spcBef>
          <a:spcPts val="3400"/>
        </a:spcBef>
        <a:spcAft>
          <a:spcPts val="0"/>
        </a:spcAft>
        <a:buClr>
          <a:srgbClr val="929292"/>
        </a:buClr>
        <a:buSzPct val="60000"/>
        <a:buFont typeface="Zapf Dingbats"/>
        <a:buChar char="❖"/>
        <a:tabLst/>
        <a:defRPr b="0" baseline="0" cap="none" i="0" spc="0" strike="noStrike" sz="5000" u="none">
          <a:solidFill>
            <a:srgbClr val="414141"/>
          </a:solidFill>
          <a:uFillTx/>
          <a:latin typeface="Palatino"/>
          <a:ea typeface="Palatino"/>
          <a:cs typeface="Palatino"/>
          <a:sym typeface="Palatino"/>
        </a:defRPr>
      </a:lvl8pPr>
      <a:lvl9pPr marL="5486400" marR="0" indent="-609600" algn="l" defTabSz="825500" rtl="0" latinLnBrk="0">
        <a:lnSpc>
          <a:spcPct val="100000"/>
        </a:lnSpc>
        <a:spcBef>
          <a:spcPts val="3400"/>
        </a:spcBef>
        <a:spcAft>
          <a:spcPts val="0"/>
        </a:spcAft>
        <a:buClr>
          <a:srgbClr val="929292"/>
        </a:buClr>
        <a:buSzPct val="60000"/>
        <a:buFont typeface="Zapf Dingbats"/>
        <a:buChar char="❖"/>
        <a:tabLst/>
        <a:defRPr b="0" baseline="0" cap="none" i="0" spc="0" strike="noStrike" sz="5000" u="none">
          <a:solidFill>
            <a:srgbClr val="414141"/>
          </a:solidFill>
          <a:uFillTx/>
          <a:latin typeface="Palatino"/>
          <a:ea typeface="Palatino"/>
          <a:cs typeface="Palatino"/>
          <a:sym typeface="Palatino"/>
        </a:defRPr>
      </a:lvl9pPr>
    </p:bodyStyle>
    <p:otherStyle>
      <a:lvl1pPr marL="0" marR="0" indent="0" algn="ctr" defTabSz="8255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Palatino"/>
        </a:defRPr>
      </a:lvl1pPr>
      <a:lvl2pPr marL="0" marR="0" indent="228600" algn="ctr" defTabSz="8255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Palatino"/>
        </a:defRPr>
      </a:lvl2pPr>
      <a:lvl3pPr marL="0" marR="0" indent="457200" algn="ctr" defTabSz="8255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Palatino"/>
        </a:defRPr>
      </a:lvl3pPr>
      <a:lvl4pPr marL="0" marR="0" indent="685800" algn="ctr" defTabSz="8255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Palatino"/>
        </a:defRPr>
      </a:lvl4pPr>
      <a:lvl5pPr marL="0" marR="0" indent="914400" algn="ctr" defTabSz="8255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Palatino"/>
        </a:defRPr>
      </a:lvl5pPr>
      <a:lvl6pPr marL="0" marR="0" indent="1143000" algn="ctr" defTabSz="8255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Palatino"/>
        </a:defRPr>
      </a:lvl6pPr>
      <a:lvl7pPr marL="0" marR="0" indent="1371600" algn="ctr" defTabSz="8255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Palatino"/>
        </a:defRPr>
      </a:lvl7pPr>
      <a:lvl8pPr marL="0" marR="0" indent="1600200" algn="ctr" defTabSz="8255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Palatino"/>
        </a:defRPr>
      </a:lvl8pPr>
      <a:lvl9pPr marL="0" marR="0" indent="1828800" algn="ctr" defTabSz="8255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Palatino"/>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3.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tif"/><Relationship Id="rId3" Type="http://schemas.openxmlformats.org/officeDocument/2006/relationships/image" Target="../media/image2.tif"/><Relationship Id="rId4" Type="http://schemas.openxmlformats.org/officeDocument/2006/relationships/image" Target="../media/image3.tif"/></Relationships>

</file>

<file path=ppt/slides/_rels/slide4.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tif"/></Relationships>

</file>

<file path=ppt/slides/_rels/slide5.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5.tif"/><Relationship Id="rId3" Type="http://schemas.openxmlformats.org/officeDocument/2006/relationships/image" Target="../media/image6.tif"/><Relationship Id="rId4" Type="http://schemas.openxmlformats.org/officeDocument/2006/relationships/image" Target="../media/image7.tif"/><Relationship Id="rId5" Type="http://schemas.openxmlformats.org/officeDocument/2006/relationships/image" Target="../media/image8.tif"/></Relationships>

</file>

<file path=ppt/slides/_rels/slide6.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jpeg"/><Relationship Id="rId3" Type="http://schemas.openxmlformats.org/officeDocument/2006/relationships/image" Target="../media/image4.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7" name="COVID-19 in the US"/>
          <p:cNvSpPr txBox="1"/>
          <p:nvPr>
            <p:ph type="title" idx="4294967295"/>
          </p:nvPr>
        </p:nvSpPr>
        <p:spPr>
          <a:xfrm>
            <a:off x="1114735" y="3962523"/>
            <a:ext cx="10831691" cy="3340101"/>
          </a:xfrm>
          <a:prstGeom prst="rect">
            <a:avLst/>
          </a:prstGeom>
        </p:spPr>
        <p:txBody>
          <a:bodyPr/>
          <a:lstStyle>
            <a:lvl1pPr>
              <a:defRPr sz="10200"/>
            </a:lvl1pPr>
          </a:lstStyle>
          <a:p>
            <a:pPr/>
            <a:r>
              <a:t>COVID-19 in the US</a:t>
            </a:r>
          </a:p>
        </p:txBody>
      </p:sp>
      <p:sp>
        <p:nvSpPr>
          <p:cNvPr id="138" name="Anthony Costa, Jonathan Diaz, Sarah Kim, Aakash Nagalapura"/>
          <p:cNvSpPr txBox="1"/>
          <p:nvPr>
            <p:ph type="body" sz="quarter" idx="4294967295"/>
          </p:nvPr>
        </p:nvSpPr>
        <p:spPr>
          <a:xfrm>
            <a:off x="3223039" y="11149843"/>
            <a:ext cx="17937922" cy="2368344"/>
          </a:xfrm>
          <a:prstGeom prst="rect">
            <a:avLst/>
          </a:prstGeom>
        </p:spPr>
        <p:txBody>
          <a:bodyPr/>
          <a:lstStyle>
            <a:lvl1pPr marL="0" indent="0" algn="ctr">
              <a:buClrTx/>
              <a:buSzTx/>
              <a:buFontTx/>
              <a:buNone/>
              <a:defRPr sz="4600"/>
            </a:lvl1pPr>
          </a:lstStyle>
          <a:p>
            <a:pPr/>
            <a:r>
              <a:t>Anthony Costa, Jonathan Diaz, Sarah Kim, Aakash Nagalapura</a:t>
            </a:r>
          </a:p>
        </p:txBody>
      </p:sp>
      <p:pic>
        <p:nvPicPr>
          <p:cNvPr id="139" name="Picture 6" descr="Picture 6"/>
          <p:cNvPicPr>
            <a:picLocks noChangeAspect="1"/>
          </p:cNvPicPr>
          <p:nvPr/>
        </p:nvPicPr>
        <p:blipFill>
          <a:blip r:embed="rId2">
            <a:extLst/>
          </a:blip>
          <a:stretch>
            <a:fillRect/>
          </a:stretch>
        </p:blipFill>
        <p:spPr>
          <a:xfrm>
            <a:off x="13629778" y="772064"/>
            <a:ext cx="9711090" cy="9721019"/>
          </a:xfrm>
          <a:prstGeom prst="rect">
            <a:avLst/>
          </a:prstGeom>
          <a:ln w="12700">
            <a:miter lim="400000"/>
          </a:ln>
        </p:spPr>
      </p:pic>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1" name="Covid Act Now API"/>
          <p:cNvSpPr txBox="1"/>
          <p:nvPr>
            <p:ph type="title"/>
          </p:nvPr>
        </p:nvSpPr>
        <p:spPr>
          <a:prstGeom prst="rect">
            <a:avLst/>
          </a:prstGeom>
        </p:spPr>
        <p:txBody>
          <a:bodyPr/>
          <a:lstStyle/>
          <a:p>
            <a:pPr/>
            <a:r>
              <a:t>Covid Act Now API</a:t>
            </a:r>
          </a:p>
        </p:txBody>
      </p:sp>
      <p:sp>
        <p:nvSpPr>
          <p:cNvPr id="142" name="We extracted data from the Covid Act Now API to analyze both past and current COVID trends. We can see the severity of the pandemic reflected in the growing number of cases and death. With public health measures such as vaccine rollout, we can see shifts"/>
          <p:cNvSpPr txBox="1"/>
          <p:nvPr>
            <p:ph type="body" idx="1"/>
          </p:nvPr>
        </p:nvSpPr>
        <p:spPr>
          <a:xfrm>
            <a:off x="1410837" y="3702050"/>
            <a:ext cx="21578248" cy="8572500"/>
          </a:xfrm>
          <a:prstGeom prst="rect">
            <a:avLst/>
          </a:prstGeom>
        </p:spPr>
        <p:txBody>
          <a:bodyPr/>
          <a:lstStyle/>
          <a:p>
            <a:pPr marL="0" indent="0" algn="ctr">
              <a:buClrTx/>
              <a:buSzTx/>
              <a:buFontTx/>
              <a:buNone/>
              <a:defRPr sz="6200"/>
            </a:pPr>
            <a:r>
              <a:t>We extracted data from the </a:t>
            </a:r>
            <a:r>
              <a:rPr b="1">
                <a:solidFill>
                  <a:schemeClr val="accent1">
                    <a:hueOff val="369194"/>
                    <a:satOff val="6343"/>
                    <a:lumOff val="-13963"/>
                  </a:schemeClr>
                </a:solidFill>
              </a:rPr>
              <a:t>Covid Act Now API</a:t>
            </a:r>
            <a:r>
              <a:t> to analyze both past and current COVID trends. We can see the </a:t>
            </a:r>
            <a:r>
              <a:rPr b="1"/>
              <a:t>severity of the pandemic</a:t>
            </a:r>
            <a:r>
              <a:t> reflected in the growing number of cases and death. With public health measures such as </a:t>
            </a:r>
            <a:r>
              <a:rPr b="1"/>
              <a:t>vaccine rollout</a:t>
            </a:r>
            <a:r>
              <a:t>, we can see shifts in the data.</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4" name="Using Flask"/>
          <p:cNvSpPr txBox="1"/>
          <p:nvPr>
            <p:ph type="title"/>
          </p:nvPr>
        </p:nvSpPr>
        <p:spPr>
          <a:xfrm>
            <a:off x="1641337" y="3975100"/>
            <a:ext cx="9953763" cy="2806700"/>
          </a:xfrm>
          <a:prstGeom prst="rect">
            <a:avLst/>
          </a:prstGeom>
        </p:spPr>
        <p:txBody>
          <a:bodyPr/>
          <a:lstStyle/>
          <a:p>
            <a:pPr/>
            <a:r>
              <a:t>Using Flask</a:t>
            </a:r>
          </a:p>
        </p:txBody>
      </p:sp>
      <p:sp>
        <p:nvSpPr>
          <p:cNvPr id="145" name="Double-click to edit"/>
          <p:cNvSpPr txBox="1"/>
          <p:nvPr>
            <p:ph type="body" sz="quarter" idx="1"/>
          </p:nvPr>
        </p:nvSpPr>
        <p:spPr>
          <a:prstGeom prst="rect">
            <a:avLst/>
          </a:prstGeom>
        </p:spPr>
        <p:txBody>
          <a:bodyPr/>
          <a:lstStyle/>
          <a:p>
            <a:pPr/>
          </a:p>
        </p:txBody>
      </p:sp>
      <p:pic>
        <p:nvPicPr>
          <p:cNvPr id="146" name="Image" descr="Image"/>
          <p:cNvPicPr>
            <a:picLocks noChangeAspect="1"/>
          </p:cNvPicPr>
          <p:nvPr/>
        </p:nvPicPr>
        <p:blipFill>
          <a:blip r:embed="rId2">
            <a:extLst/>
          </a:blip>
          <a:stretch>
            <a:fillRect/>
          </a:stretch>
        </p:blipFill>
        <p:spPr>
          <a:xfrm>
            <a:off x="13265077" y="3680651"/>
            <a:ext cx="9283846" cy="4922040"/>
          </a:xfrm>
          <a:prstGeom prst="rect">
            <a:avLst/>
          </a:prstGeom>
          <a:ln w="12700">
            <a:miter lim="400000"/>
          </a:ln>
        </p:spPr>
      </p:pic>
      <p:pic>
        <p:nvPicPr>
          <p:cNvPr id="147" name="Image" descr="Image"/>
          <p:cNvPicPr>
            <a:picLocks noChangeAspect="1"/>
          </p:cNvPicPr>
          <p:nvPr/>
        </p:nvPicPr>
        <p:blipFill>
          <a:blip r:embed="rId3">
            <a:extLst/>
          </a:blip>
          <a:stretch>
            <a:fillRect/>
          </a:stretch>
        </p:blipFill>
        <p:spPr>
          <a:xfrm>
            <a:off x="12523110" y="9088196"/>
            <a:ext cx="10767780" cy="4160754"/>
          </a:xfrm>
          <a:prstGeom prst="rect">
            <a:avLst/>
          </a:prstGeom>
          <a:ln w="12700">
            <a:miter lim="400000"/>
          </a:ln>
        </p:spPr>
      </p:pic>
      <p:pic>
        <p:nvPicPr>
          <p:cNvPr id="148" name="Image" descr="Image"/>
          <p:cNvPicPr>
            <a:picLocks noChangeAspect="1"/>
          </p:cNvPicPr>
          <p:nvPr/>
        </p:nvPicPr>
        <p:blipFill>
          <a:blip r:embed="rId4">
            <a:extLst/>
          </a:blip>
          <a:stretch>
            <a:fillRect/>
          </a:stretch>
        </p:blipFill>
        <p:spPr>
          <a:xfrm>
            <a:off x="12103100" y="464646"/>
            <a:ext cx="11607800" cy="2730501"/>
          </a:xfrm>
          <a:prstGeom prst="rect">
            <a:avLst/>
          </a:prstGeom>
          <a:ln w="12700">
            <a:miter lim="400000"/>
          </a:ln>
        </p:spPr>
      </p:pic>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0" name="Taking a closer look at New Jersey.."/>
          <p:cNvSpPr txBox="1"/>
          <p:nvPr>
            <p:ph type="title"/>
          </p:nvPr>
        </p:nvSpPr>
        <p:spPr>
          <a:prstGeom prst="rect">
            <a:avLst/>
          </a:prstGeom>
        </p:spPr>
        <p:txBody>
          <a:bodyPr/>
          <a:lstStyle>
            <a:lvl1pPr>
              <a:defRPr sz="6900"/>
            </a:lvl1pPr>
          </a:lstStyle>
          <a:p>
            <a:pPr/>
            <a:r>
              <a:t>Taking a closer look at New Jersey..</a:t>
            </a:r>
          </a:p>
        </p:txBody>
      </p:sp>
      <p:sp>
        <p:nvSpPr>
          <p:cNvPr id="151" name="By comparing charts between each state, we see a trend between the rate of Bivalent boosters administered and the percentage of positive test results and deaths."/>
          <p:cNvSpPr txBox="1"/>
          <p:nvPr>
            <p:ph type="body" sz="half" idx="1"/>
          </p:nvPr>
        </p:nvSpPr>
        <p:spPr>
          <a:xfrm>
            <a:off x="1571936" y="3807464"/>
            <a:ext cx="8798513" cy="8928101"/>
          </a:xfrm>
          <a:prstGeom prst="rect">
            <a:avLst/>
          </a:prstGeom>
        </p:spPr>
        <p:txBody>
          <a:bodyPr/>
          <a:lstStyle/>
          <a:p>
            <a:pPr marL="0" indent="0" algn="ctr">
              <a:buClrTx/>
              <a:buSzTx/>
              <a:buFontTx/>
              <a:buNone/>
              <a:defRPr sz="4600"/>
            </a:pPr>
            <a:r>
              <a:t>By comparing charts between each state, we see a trend between </a:t>
            </a:r>
            <a:r>
              <a:rPr b="1"/>
              <a:t>the rate of Bivalent boosters administered</a:t>
            </a:r>
            <a:r>
              <a:t> and </a:t>
            </a:r>
            <a:r>
              <a:rPr b="1"/>
              <a:t>the percentage of positive test results and deaths</a:t>
            </a:r>
            <a:r>
              <a:t>.</a:t>
            </a:r>
          </a:p>
        </p:txBody>
      </p:sp>
      <p:pic>
        <p:nvPicPr>
          <p:cNvPr id="152" name="Image" descr="Image"/>
          <p:cNvPicPr>
            <a:picLocks noChangeAspect="1"/>
          </p:cNvPicPr>
          <p:nvPr/>
        </p:nvPicPr>
        <p:blipFill>
          <a:blip r:embed="rId2">
            <a:extLst/>
          </a:blip>
          <a:stretch>
            <a:fillRect/>
          </a:stretch>
        </p:blipFill>
        <p:spPr>
          <a:xfrm>
            <a:off x="12186000" y="3289300"/>
            <a:ext cx="11032538" cy="9964429"/>
          </a:xfrm>
          <a:prstGeom prst="rect">
            <a:avLst/>
          </a:prstGeom>
          <a:ln w="12700">
            <a:miter lim="400000"/>
          </a:ln>
        </p:spPr>
      </p:pic>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54" name="Image" descr="Image"/>
          <p:cNvPicPr>
            <a:picLocks noChangeAspect="1"/>
          </p:cNvPicPr>
          <p:nvPr/>
        </p:nvPicPr>
        <p:blipFill>
          <a:blip r:embed="rId2">
            <a:extLst/>
          </a:blip>
          <a:stretch>
            <a:fillRect/>
          </a:stretch>
        </p:blipFill>
        <p:spPr>
          <a:xfrm>
            <a:off x="1015918" y="1675898"/>
            <a:ext cx="12460335" cy="10364204"/>
          </a:xfrm>
          <a:prstGeom prst="rect">
            <a:avLst/>
          </a:prstGeom>
          <a:ln w="12700">
            <a:miter lim="400000"/>
          </a:ln>
        </p:spPr>
      </p:pic>
      <p:pic>
        <p:nvPicPr>
          <p:cNvPr id="155" name="Image" descr="Image"/>
          <p:cNvPicPr>
            <a:picLocks noChangeAspect="1"/>
          </p:cNvPicPr>
          <p:nvPr/>
        </p:nvPicPr>
        <p:blipFill>
          <a:blip r:embed="rId3">
            <a:extLst/>
          </a:blip>
          <a:stretch>
            <a:fillRect/>
          </a:stretch>
        </p:blipFill>
        <p:spPr>
          <a:xfrm>
            <a:off x="14777268" y="511018"/>
            <a:ext cx="8238654" cy="4038254"/>
          </a:xfrm>
          <a:prstGeom prst="rect">
            <a:avLst/>
          </a:prstGeom>
          <a:ln w="12700">
            <a:miter lim="400000"/>
          </a:ln>
        </p:spPr>
      </p:pic>
      <p:pic>
        <p:nvPicPr>
          <p:cNvPr id="156" name="Image" descr="Image"/>
          <p:cNvPicPr>
            <a:picLocks noChangeAspect="1"/>
          </p:cNvPicPr>
          <p:nvPr/>
        </p:nvPicPr>
        <p:blipFill>
          <a:blip r:embed="rId4">
            <a:extLst/>
          </a:blip>
          <a:stretch>
            <a:fillRect/>
          </a:stretch>
        </p:blipFill>
        <p:spPr>
          <a:xfrm>
            <a:off x="14725325" y="9166728"/>
            <a:ext cx="8342540" cy="4159409"/>
          </a:xfrm>
          <a:prstGeom prst="rect">
            <a:avLst/>
          </a:prstGeom>
          <a:ln w="12700">
            <a:miter lim="400000"/>
          </a:ln>
        </p:spPr>
      </p:pic>
      <p:pic>
        <p:nvPicPr>
          <p:cNvPr id="157" name="Image" descr="Image"/>
          <p:cNvPicPr>
            <a:picLocks noChangeAspect="1"/>
          </p:cNvPicPr>
          <p:nvPr/>
        </p:nvPicPr>
        <p:blipFill>
          <a:blip r:embed="rId5">
            <a:extLst/>
          </a:blip>
          <a:stretch>
            <a:fillRect/>
          </a:stretch>
        </p:blipFill>
        <p:spPr>
          <a:xfrm>
            <a:off x="14761081" y="4838873"/>
            <a:ext cx="8271029" cy="4038254"/>
          </a:xfrm>
          <a:prstGeom prst="rect">
            <a:avLst/>
          </a:prstGeom>
          <a:ln w="12700">
            <a:miter lim="400000"/>
          </a:ln>
        </p:spPr>
      </p:pic>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9" name="Across the Entire Country"/>
          <p:cNvSpPr txBox="1"/>
          <p:nvPr>
            <p:ph type="title"/>
          </p:nvPr>
        </p:nvSpPr>
        <p:spPr>
          <a:prstGeom prst="rect">
            <a:avLst/>
          </a:prstGeom>
        </p:spPr>
        <p:txBody>
          <a:bodyPr/>
          <a:lstStyle/>
          <a:p>
            <a:pPr/>
            <a:r>
              <a:t>Across the Entire Country</a:t>
            </a:r>
          </a:p>
        </p:txBody>
      </p:sp>
      <p:sp>
        <p:nvSpPr>
          <p:cNvPr id="160" name="Looking at the overall population, we can see trends between the population density, vaccination rates, and mortality rates."/>
          <p:cNvSpPr txBox="1"/>
          <p:nvPr>
            <p:ph type="body" sz="quarter" idx="1"/>
          </p:nvPr>
        </p:nvSpPr>
        <p:spPr>
          <a:xfrm>
            <a:off x="676057" y="3797300"/>
            <a:ext cx="6892788" cy="8928100"/>
          </a:xfrm>
          <a:prstGeom prst="rect">
            <a:avLst/>
          </a:prstGeom>
        </p:spPr>
        <p:txBody>
          <a:bodyPr/>
          <a:lstStyle/>
          <a:p>
            <a:pPr marL="0" indent="0" algn="ctr">
              <a:buClrTx/>
              <a:buSzTx/>
              <a:buFontTx/>
              <a:buNone/>
              <a:defRPr sz="4700"/>
            </a:pPr>
            <a:r>
              <a:t>Looking at the overall population, we can see trends between the </a:t>
            </a:r>
            <a:r>
              <a:rPr b="1"/>
              <a:t>population density</a:t>
            </a:r>
            <a:r>
              <a:t>, </a:t>
            </a:r>
            <a:r>
              <a:rPr b="1"/>
              <a:t>vaccination rates</a:t>
            </a:r>
            <a:r>
              <a:t>, and </a:t>
            </a:r>
            <a:r>
              <a:rPr b="1"/>
              <a:t>mortality rates</a:t>
            </a:r>
            <a:r>
              <a:t>.</a:t>
            </a:r>
          </a:p>
        </p:txBody>
      </p:sp>
      <p:grpSp>
        <p:nvGrpSpPr>
          <p:cNvPr id="163" name="Image"/>
          <p:cNvGrpSpPr/>
          <p:nvPr/>
        </p:nvGrpSpPr>
        <p:grpSpPr>
          <a:xfrm>
            <a:off x="8427039" y="3941094"/>
            <a:ext cx="15325597" cy="8640512"/>
            <a:chOff x="0" y="0"/>
            <a:chExt cx="15325596" cy="8640510"/>
          </a:xfrm>
        </p:grpSpPr>
        <p:pic>
          <p:nvPicPr>
            <p:cNvPr id="162" name="Image" descr="Image"/>
            <p:cNvPicPr>
              <a:picLocks noChangeAspect="1"/>
            </p:cNvPicPr>
            <p:nvPr/>
          </p:nvPicPr>
          <p:blipFill>
            <a:blip r:embed="rId2">
              <a:extLst/>
            </a:blip>
            <a:srcRect l="0" t="0" r="0" b="0"/>
            <a:stretch>
              <a:fillRect/>
            </a:stretch>
          </p:blipFill>
          <p:spPr>
            <a:xfrm>
              <a:off x="127000" y="88900"/>
              <a:ext cx="15071597" cy="8310311"/>
            </a:xfrm>
            <a:prstGeom prst="rect">
              <a:avLst/>
            </a:prstGeom>
            <a:ln>
              <a:noFill/>
            </a:ln>
            <a:effectLst/>
          </p:spPr>
        </p:pic>
        <p:pic>
          <p:nvPicPr>
            <p:cNvPr id="161" name="Image" descr="Image"/>
            <p:cNvPicPr>
              <a:picLocks noChangeAspect="0"/>
            </p:cNvPicPr>
            <p:nvPr/>
          </p:nvPicPr>
          <p:blipFill>
            <a:blip r:embed="rId3">
              <a:extLst/>
            </a:blip>
            <a:stretch>
              <a:fillRect/>
            </a:stretch>
          </p:blipFill>
          <p:spPr>
            <a:xfrm>
              <a:off x="0" y="-1"/>
              <a:ext cx="15325597" cy="8640512"/>
            </a:xfrm>
            <a:prstGeom prst="rect">
              <a:avLst/>
            </a:prstGeom>
            <a:effectLst/>
          </p:spPr>
        </p:pic>
      </p:gr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5" name="Limitations"/>
          <p:cNvSpPr txBox="1"/>
          <p:nvPr>
            <p:ph type="title"/>
          </p:nvPr>
        </p:nvSpPr>
        <p:spPr>
          <a:prstGeom prst="rect">
            <a:avLst/>
          </a:prstGeom>
        </p:spPr>
        <p:txBody>
          <a:bodyPr/>
          <a:lstStyle/>
          <a:p>
            <a:pPr/>
            <a:r>
              <a:t>Limitations</a:t>
            </a:r>
          </a:p>
        </p:txBody>
      </p:sp>
      <p:sp>
        <p:nvSpPr>
          <p:cNvPr id="166" name="For this particular data set..…"/>
          <p:cNvSpPr txBox="1"/>
          <p:nvPr>
            <p:ph type="body" idx="1"/>
          </p:nvPr>
        </p:nvSpPr>
        <p:spPr>
          <a:prstGeom prst="rect">
            <a:avLst/>
          </a:prstGeom>
        </p:spPr>
        <p:txBody>
          <a:bodyPr/>
          <a:lstStyle/>
          <a:p>
            <a:pPr marL="0" indent="0">
              <a:buClrTx/>
              <a:buSzTx/>
              <a:buFontTx/>
              <a:buNone/>
            </a:pPr>
            <a:r>
              <a:t>For this particular data set..</a:t>
            </a:r>
          </a:p>
          <a:p>
            <a:pPr/>
            <a:r>
              <a:t>There was no information provided on the different variations or strands of COVID.</a:t>
            </a:r>
          </a:p>
          <a:p>
            <a:pPr/>
            <a:r>
              <a:t>There was entire year of deaths before vaccines were approved and started becoming available to the general public.</a:t>
            </a:r>
          </a:p>
        </p:txBody>
      </p:sp>
    </p:spTree>
  </p:cSld>
  <p:clrMapOvr>
    <a:masterClrMapping/>
  </p:clrMapOvr>
  <p:transition xmlns:p14="http://schemas.microsoft.com/office/powerpoint/2010/main" spd="med" advClick="1"/>
</p:sld>
</file>

<file path=ppt/theme/_rels/theme1.xml.rels><?xml version="1.0" encoding="UTF-8"?>
<Relationships xmlns="http://schemas.openxmlformats.org/package/2006/relationships"><Relationship Id="rId1" Type="http://schemas.openxmlformats.org/officeDocument/2006/relationships/image" Target="../media/image1.png"/></Relationships>

</file>

<file path=ppt/theme/_rels/theme2.xml.rels><?xml version="1.0" encoding="UTF-8"?>
<Relationships xmlns="http://schemas.openxmlformats.org/package/2006/relationships"><Relationship Id="rId1" Type="http://schemas.openxmlformats.org/officeDocument/2006/relationships/image" Target="../media/image2.png"/></Relationships>

</file>

<file path=ppt/theme/theme1.xml><?xml version="1.0" encoding="utf-8"?>
<a:theme xmlns:a="http://schemas.openxmlformats.org/drawingml/2006/main" xmlns:r="http://schemas.openxmlformats.org/officeDocument/2006/relationships" name="New_Template4">
  <a:themeElements>
    <a:clrScheme name="New_Template4">
      <a:dk1>
        <a:srgbClr val="414141"/>
      </a:dk1>
      <a:lt1>
        <a:srgbClr val="004141"/>
      </a:lt1>
      <a:dk2>
        <a:srgbClr val="66635F"/>
      </a:dk2>
      <a:lt2>
        <a:srgbClr val="C9C3BA"/>
      </a:lt2>
      <a:accent1>
        <a:srgbClr val="738FAF"/>
      </a:accent1>
      <a:accent2>
        <a:srgbClr val="74B6A8"/>
      </a:accent2>
      <a:accent3>
        <a:srgbClr val="A0AA69"/>
      </a:accent3>
      <a:accent4>
        <a:srgbClr val="CBA968"/>
      </a:accent4>
      <a:accent5>
        <a:srgbClr val="D08A7A"/>
      </a:accent5>
      <a:accent6>
        <a:srgbClr val="9E95A9"/>
      </a:accent6>
      <a:hlink>
        <a:srgbClr val="0000FF"/>
      </a:hlink>
      <a:folHlink>
        <a:srgbClr val="FF00FF"/>
      </a:folHlink>
    </a:clrScheme>
    <a:fontScheme name="New_Template4">
      <a:majorFont>
        <a:latin typeface="Bodoni SvtyTwo ITC TT-Book"/>
        <a:ea typeface="Bodoni SvtyTwo ITC TT-Book"/>
        <a:cs typeface="Bodoni SvtyTwo ITC TT-Book"/>
      </a:majorFont>
      <a:minorFont>
        <a:latin typeface="Bodoni SvtyTwo ITC TT-Book"/>
        <a:ea typeface="Bodoni SvtyTwo ITC TT-Book"/>
        <a:cs typeface="Bodoni SvtyTwo ITC TT-Book"/>
      </a:minorFont>
    </a:fontScheme>
    <a:fmtScheme name="New_Template4">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4400" u="none" kumimoji="0" normalizeH="0">
            <a:ln>
              <a:noFill/>
            </a:ln>
            <a:solidFill>
              <a:srgbClr val="FFFFFF"/>
            </a:solidFill>
            <a:effectLst>
              <a:outerShdw sx="100000" sy="100000" kx="0" ky="0" algn="b" rotWithShape="0" blurRad="25400" dist="33948" dir="2700000">
                <a:srgbClr val="3B3936"/>
              </a:outerShdw>
            </a:effectLst>
            <a:uFillTx/>
            <a:latin typeface="Palatino"/>
            <a:ea typeface="Palatino"/>
            <a:cs typeface="Palatino"/>
            <a:sym typeface="Palatino"/>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414141"/>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414141"/>
            </a:solidFill>
            <a:effectLst/>
            <a:uFillTx/>
            <a:latin typeface="Palatino"/>
            <a:ea typeface="Palatino"/>
            <a:cs typeface="Palatino"/>
            <a:sym typeface="Palatino"/>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New_Template4">
  <a:themeElements>
    <a:clrScheme name="New_Template4">
      <a:dk1>
        <a:srgbClr val="000000"/>
      </a:dk1>
      <a:lt1>
        <a:srgbClr val="FFFFFF"/>
      </a:lt1>
      <a:dk2>
        <a:srgbClr val="66635F"/>
      </a:dk2>
      <a:lt2>
        <a:srgbClr val="C9C3BA"/>
      </a:lt2>
      <a:accent1>
        <a:srgbClr val="738FAF"/>
      </a:accent1>
      <a:accent2>
        <a:srgbClr val="74B6A8"/>
      </a:accent2>
      <a:accent3>
        <a:srgbClr val="A0AA69"/>
      </a:accent3>
      <a:accent4>
        <a:srgbClr val="CBA968"/>
      </a:accent4>
      <a:accent5>
        <a:srgbClr val="D08A7A"/>
      </a:accent5>
      <a:accent6>
        <a:srgbClr val="9E95A9"/>
      </a:accent6>
      <a:hlink>
        <a:srgbClr val="0000FF"/>
      </a:hlink>
      <a:folHlink>
        <a:srgbClr val="FF00FF"/>
      </a:folHlink>
    </a:clrScheme>
    <a:fontScheme name="New_Template4">
      <a:majorFont>
        <a:latin typeface="Bodoni SvtyTwo ITC TT-Book"/>
        <a:ea typeface="Bodoni SvtyTwo ITC TT-Book"/>
        <a:cs typeface="Bodoni SvtyTwo ITC TT-Book"/>
      </a:majorFont>
      <a:minorFont>
        <a:latin typeface="Bodoni SvtyTwo ITC TT-Book"/>
        <a:ea typeface="Bodoni SvtyTwo ITC TT-Book"/>
        <a:cs typeface="Bodoni SvtyTwo ITC TT-Book"/>
      </a:minorFont>
    </a:fontScheme>
    <a:fmtScheme name="New_Template4">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4400" u="none" kumimoji="0" normalizeH="0">
            <a:ln>
              <a:noFill/>
            </a:ln>
            <a:solidFill>
              <a:srgbClr val="FFFFFF"/>
            </a:solidFill>
            <a:effectLst>
              <a:outerShdw sx="100000" sy="100000" kx="0" ky="0" algn="b" rotWithShape="0" blurRad="25400" dist="33948" dir="2700000">
                <a:srgbClr val="3B3936"/>
              </a:outerShdw>
            </a:effectLst>
            <a:uFillTx/>
            <a:latin typeface="Palatino"/>
            <a:ea typeface="Palatino"/>
            <a:cs typeface="Palatino"/>
            <a:sym typeface="Palatino"/>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414141"/>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414141"/>
            </a:solidFill>
            <a:effectLst/>
            <a:uFillTx/>
            <a:latin typeface="Palatino"/>
            <a:ea typeface="Palatino"/>
            <a:cs typeface="Palatino"/>
            <a:sym typeface="Palatino"/>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